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7" r:id="rId3"/>
    <p:sldId id="318" r:id="rId4"/>
    <p:sldId id="319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272" r:id="rId18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18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624"/>
    <a:srgbClr val="9EB3F3"/>
    <a:srgbClr val="5F70B0"/>
    <a:srgbClr val="8E7686"/>
    <a:srgbClr val="A58065"/>
    <a:srgbClr val="252D4B"/>
    <a:srgbClr val="84051B"/>
    <a:srgbClr val="20BEF3"/>
    <a:srgbClr val="F7BEB0"/>
    <a:srgbClr val="B91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0" autoAdjust="0"/>
    <p:restoredTop sz="84533" autoAdjust="0"/>
  </p:normalViewPr>
  <p:slideViewPr>
    <p:cSldViewPr snapToGrid="0">
      <p:cViewPr varScale="1">
        <p:scale>
          <a:sx n="90" d="100"/>
          <a:sy n="90" d="100"/>
        </p:scale>
        <p:origin x="1302" y="90"/>
      </p:cViewPr>
      <p:guideLst>
        <p:guide pos="381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F8B41-7FA4-4FB7-B129-CE54DDDBD26E}" type="datetimeFigureOut">
              <a:rPr lang="zh-CN" altLang="en-US" smtClean="0"/>
              <a:t>2024/5/4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A3126-468F-41D8-BC00-4A89A6B375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3189A-9EED-4E4C-8C83-300F3B179839}" type="datetimeFigureOut">
              <a:rPr lang="zh-CN" altLang="en-US" smtClean="0"/>
              <a:t>2024/5/4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C8FD2-B508-4E42-9BD5-D516CFA463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159884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261679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画&#10;&#10;描述已自动生成"/>
          <p:cNvPicPr>
            <a:picLocks noChangeAspect="1"/>
          </p:cNvPicPr>
          <p:nvPr userDrawn="1"/>
        </p:nvPicPr>
        <p:blipFill rotWithShape="1">
          <a:blip r:embed="rId2"/>
          <a:srcRect t="5624" b="10000"/>
          <a:stretch>
            <a:fillRect/>
          </a:stretch>
        </p:blipFill>
        <p:spPr>
          <a:xfrm>
            <a:off x="36513" y="0"/>
            <a:ext cx="12155487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" y="-9336"/>
            <a:ext cx="12266341" cy="6900789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grpSp>
        <p:nvGrpSpPr>
          <p:cNvPr id="25" name="组合 24"/>
          <p:cNvGrpSpPr/>
          <p:nvPr userDrawn="1"/>
        </p:nvGrpSpPr>
        <p:grpSpPr>
          <a:xfrm>
            <a:off x="-1" y="577199"/>
            <a:ext cx="1572668" cy="292835"/>
            <a:chOff x="-1" y="582281"/>
            <a:chExt cx="1572668" cy="292835"/>
          </a:xfrm>
        </p:grpSpPr>
        <p:sp>
          <p:nvSpPr>
            <p:cNvPr id="9" name="矩形 8"/>
            <p:cNvSpPr/>
            <p:nvPr userDrawn="1"/>
          </p:nvSpPr>
          <p:spPr>
            <a:xfrm>
              <a:off x="508664" y="582281"/>
              <a:ext cx="519088" cy="2928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1053579" y="582281"/>
              <a:ext cx="519088" cy="2928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-1" y="582281"/>
              <a:ext cx="482839" cy="2928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</p:grpSp>
      <p:grpSp>
        <p:nvGrpSpPr>
          <p:cNvPr id="24" name="组合 23"/>
          <p:cNvGrpSpPr/>
          <p:nvPr userDrawn="1"/>
        </p:nvGrpSpPr>
        <p:grpSpPr>
          <a:xfrm>
            <a:off x="0" y="259164"/>
            <a:ext cx="1297985" cy="292836"/>
            <a:chOff x="0" y="266628"/>
            <a:chExt cx="1297985" cy="292836"/>
          </a:xfrm>
        </p:grpSpPr>
        <p:sp>
          <p:nvSpPr>
            <p:cNvPr id="7" name="矩形 6"/>
            <p:cNvSpPr/>
            <p:nvPr userDrawn="1"/>
          </p:nvSpPr>
          <p:spPr>
            <a:xfrm>
              <a:off x="223295" y="266629"/>
              <a:ext cx="519088" cy="2928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778897" y="266629"/>
              <a:ext cx="519088" cy="2928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0" y="266628"/>
              <a:ext cx="186781" cy="2928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0" y="891502"/>
            <a:ext cx="1297985" cy="292835"/>
            <a:chOff x="0" y="887770"/>
            <a:chExt cx="1297985" cy="292835"/>
          </a:xfrm>
        </p:grpSpPr>
        <p:sp>
          <p:nvSpPr>
            <p:cNvPr id="12" name="矩形 11"/>
            <p:cNvSpPr/>
            <p:nvPr userDrawn="1"/>
          </p:nvSpPr>
          <p:spPr>
            <a:xfrm>
              <a:off x="224585" y="887770"/>
              <a:ext cx="519088" cy="2928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778897" y="887770"/>
              <a:ext cx="519088" cy="2928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0" y="887770"/>
              <a:ext cx="189362" cy="2928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</p:grpSp>
      <p:sp>
        <p:nvSpPr>
          <p:cNvPr id="17" name="矩形 16"/>
          <p:cNvSpPr/>
          <p:nvPr userDrawn="1"/>
        </p:nvSpPr>
        <p:spPr>
          <a:xfrm rot="5400000" flipH="1">
            <a:off x="6667923" y="-4300644"/>
            <a:ext cx="18000" cy="103147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0" anchor="ctr" anchorCtr="0">
            <a:noAutofit/>
          </a:bodyPr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flipH="1">
            <a:off x="11411140" y="6255374"/>
            <a:ext cx="519088" cy="29283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9" name="矩形 18"/>
          <p:cNvSpPr/>
          <p:nvPr userDrawn="1"/>
        </p:nvSpPr>
        <p:spPr>
          <a:xfrm flipH="1">
            <a:off x="11966742" y="6255374"/>
            <a:ext cx="248856" cy="29283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 flipH="1">
            <a:off x="11696510" y="6571772"/>
            <a:ext cx="519088" cy="29283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21" name="矩形 20"/>
          <p:cNvSpPr/>
          <p:nvPr userDrawn="1"/>
        </p:nvSpPr>
        <p:spPr>
          <a:xfrm flipH="1">
            <a:off x="11151596" y="6571772"/>
            <a:ext cx="519088" cy="29283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flipH="1">
            <a:off x="11696510" y="5938975"/>
            <a:ext cx="519088" cy="29283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35" name="任意多边形: 形状 34"/>
          <p:cNvSpPr/>
          <p:nvPr userDrawn="1"/>
        </p:nvSpPr>
        <p:spPr>
          <a:xfrm>
            <a:off x="251817" y="299609"/>
            <a:ext cx="765252" cy="813737"/>
          </a:xfrm>
          <a:custGeom>
            <a:avLst/>
            <a:gdLst>
              <a:gd name="connsiteX0" fmla="*/ 419682 w 835605"/>
              <a:gd name="connsiteY0" fmla="*/ 0 h 888547"/>
              <a:gd name="connsiteX1" fmla="*/ 424403 w 835605"/>
              <a:gd name="connsiteY1" fmla="*/ 0 h 888547"/>
              <a:gd name="connsiteX2" fmla="*/ 832733 w 835605"/>
              <a:gd name="connsiteY2" fmla="*/ 153205 h 888547"/>
              <a:gd name="connsiteX3" fmla="*/ 732629 w 835605"/>
              <a:gd name="connsiteY3" fmla="*/ 691054 h 888547"/>
              <a:gd name="connsiteX4" fmla="*/ 425236 w 835605"/>
              <a:gd name="connsiteY4" fmla="*/ 887020 h 888547"/>
              <a:gd name="connsiteX5" fmla="*/ 414198 w 835605"/>
              <a:gd name="connsiteY5" fmla="*/ 887367 h 888547"/>
              <a:gd name="connsiteX6" fmla="*/ 103750 w 835605"/>
              <a:gd name="connsiteY6" fmla="*/ 691054 h 888547"/>
              <a:gd name="connsiteX7" fmla="*/ 3577 w 835605"/>
              <a:gd name="connsiteY7" fmla="*/ 153205 h 888547"/>
              <a:gd name="connsiteX8" fmla="*/ 419682 w 835605"/>
              <a:gd name="connsiteY8" fmla="*/ 0 h 88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5605" h="888547">
                <a:moveTo>
                  <a:pt x="419682" y="0"/>
                </a:moveTo>
                <a:lnTo>
                  <a:pt x="424403" y="0"/>
                </a:lnTo>
                <a:cubicBezTo>
                  <a:pt x="424403" y="0"/>
                  <a:pt x="700349" y="148415"/>
                  <a:pt x="832733" y="153205"/>
                </a:cubicBezTo>
                <a:cubicBezTo>
                  <a:pt x="843771" y="209086"/>
                  <a:pt x="825583" y="553815"/>
                  <a:pt x="732629" y="691054"/>
                </a:cubicBezTo>
                <a:cubicBezTo>
                  <a:pt x="671053" y="783657"/>
                  <a:pt x="481744" y="866056"/>
                  <a:pt x="425236" y="887020"/>
                </a:cubicBezTo>
                <a:cubicBezTo>
                  <a:pt x="425236" y="887020"/>
                  <a:pt x="421695" y="890213"/>
                  <a:pt x="414198" y="887367"/>
                </a:cubicBezTo>
                <a:cubicBezTo>
                  <a:pt x="341168" y="859947"/>
                  <a:pt x="177822" y="794833"/>
                  <a:pt x="103750" y="691054"/>
                </a:cubicBezTo>
                <a:cubicBezTo>
                  <a:pt x="1286" y="534656"/>
                  <a:pt x="-7253" y="210405"/>
                  <a:pt x="3577" y="153205"/>
                </a:cubicBezTo>
                <a:cubicBezTo>
                  <a:pt x="135961" y="148415"/>
                  <a:pt x="419682" y="0"/>
                  <a:pt x="419682" y="0"/>
                </a:cubicBezTo>
                <a:close/>
              </a:path>
            </a:pathLst>
          </a:custGeom>
          <a:ln w="38100">
            <a:solidFill>
              <a:schemeClr val="accent1"/>
            </a:solidFill>
            <a:prstDash val="solid"/>
            <a:miter/>
          </a:ln>
          <a:effectLst>
            <a:innerShdw blurRad="63500" dist="50800" dir="18900000">
              <a:srgbClr val="000000">
                <a:alpha val="50000"/>
              </a:srgbClr>
            </a:innerShdw>
          </a:effectLst>
        </p:spPr>
        <p:txBody>
          <a:bodyPr anchor="ctr"/>
          <a:lstStyle/>
          <a:p>
            <a:pPr algn="ctr"/>
            <a:endParaRPr lang="zh-CN">
              <a:solidFill>
                <a:schemeClr val="dk1"/>
              </a:solidFill>
            </a:endParaRPr>
          </a:p>
        </p:txBody>
      </p:sp>
      <p:pic>
        <p:nvPicPr>
          <p:cNvPr id="36" name="图片 3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88" y="6330474"/>
            <a:ext cx="2194750" cy="493819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3" y="6847856"/>
            <a:ext cx="12228513" cy="52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ACD70F-3A67-9A40-33DF-C902947312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26633" y="117862"/>
            <a:ext cx="3407658" cy="61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4" name="文本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7FDC-3807-4374-8474-2827C6DB3B20}" type="datetimeFigureOut">
              <a:rPr lang="zh-CN" altLang="en-US"/>
              <a:t>2024/5/4</a:t>
            </a:fld>
            <a:endParaRPr lang="zh-CN"/>
          </a:p>
        </p:txBody>
      </p:sp>
      <p:sp>
        <p:nvSpPr>
          <p:cNvPr id="6" name="页脚占位符 4"/>
          <p:cNvSpPr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40340-F46C-4079-88AA-75EF27AE6B21}" type="slidenum">
              <a:rPr lang="en-US" altLang="zh-CN"/>
              <a:t>‹#›</a:t>
            </a:fld>
            <a:endParaRPr lang="zh-CN"/>
          </a:p>
        </p:txBody>
      </p:sp>
      <p:pic>
        <p:nvPicPr>
          <p:cNvPr id="8" name="图片 7" descr="建筑的摆设布局&#10;&#10;描述已自动生成"/>
          <p:cNvPicPr>
            <a:picLocks noChangeAspect="1"/>
          </p:cNvPicPr>
          <p:nvPr userDrawn="1"/>
        </p:nvPicPr>
        <p:blipFill rotWithShape="1">
          <a:blip r:embed="rId2"/>
          <a:srcRect t="7721" b="7720"/>
          <a:stretch>
            <a:fillRect/>
          </a:stretch>
        </p:blipFill>
        <p:spPr>
          <a:xfrm>
            <a:off x="-30480" y="1"/>
            <a:ext cx="12241108" cy="6858000"/>
          </a:xfrm>
          <a:prstGeom prst="rect">
            <a:avLst/>
          </a:prstGeom>
        </p:spPr>
      </p:pic>
      <p:sp>
        <p:nvSpPr>
          <p:cNvPr id="9" name="直角三角形 8"/>
          <p:cNvSpPr/>
          <p:nvPr userDrawn="1"/>
        </p:nvSpPr>
        <p:spPr>
          <a:xfrm rot="10800000" flipH="1">
            <a:off x="-140654" y="-174386"/>
            <a:ext cx="2760818" cy="5506950"/>
          </a:xfrm>
          <a:prstGeom prst="rtTriangl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0" name="直角三角形 9"/>
          <p:cNvSpPr/>
          <p:nvPr userDrawn="1"/>
        </p:nvSpPr>
        <p:spPr>
          <a:xfrm flipH="1">
            <a:off x="4106667" y="-178903"/>
            <a:ext cx="2760818" cy="7121840"/>
          </a:xfrm>
          <a:prstGeom prst="rtTriangl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867485" y="9618"/>
            <a:ext cx="5447098" cy="689085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 rot="5400000">
            <a:off x="2128432" y="-901404"/>
            <a:ext cx="105998" cy="215121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0" anchor="ctr" anchorCtr="0">
            <a:noAutofit/>
          </a:bodyPr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8" r="-983"/>
          <a:stretch/>
        </p:blipFill>
        <p:spPr>
          <a:xfrm>
            <a:off x="8920563" y="288849"/>
            <a:ext cx="3087479" cy="540000"/>
          </a:xfrm>
          <a:prstGeom prst="rect">
            <a:avLst/>
          </a:prstGeom>
        </p:spPr>
      </p:pic>
      <p:sp>
        <p:nvSpPr>
          <p:cNvPr id="18" name="任意多边形: 形状 17"/>
          <p:cNvSpPr/>
          <p:nvPr userDrawn="1"/>
        </p:nvSpPr>
        <p:spPr>
          <a:xfrm>
            <a:off x="1105825" y="288849"/>
            <a:ext cx="2151212" cy="1103559"/>
          </a:xfrm>
          <a:custGeom>
            <a:avLst/>
            <a:gdLst/>
            <a:ahLst/>
            <a:cxnLst/>
            <a:rect l="l" t="t" r="r" b="b"/>
            <a:pathLst>
              <a:path w="2151212" h="1103559">
                <a:moveTo>
                  <a:pt x="1378616" y="585164"/>
                </a:moveTo>
                <a:cubicBezTo>
                  <a:pt x="1372161" y="585164"/>
                  <a:pt x="1366556" y="588391"/>
                  <a:pt x="1361800" y="594846"/>
                </a:cubicBezTo>
                <a:cubicBezTo>
                  <a:pt x="1357044" y="601301"/>
                  <a:pt x="1354665" y="608605"/>
                  <a:pt x="1354665" y="616758"/>
                </a:cubicBezTo>
                <a:cubicBezTo>
                  <a:pt x="1354665" y="624912"/>
                  <a:pt x="1356704" y="636122"/>
                  <a:pt x="1360781" y="650391"/>
                </a:cubicBezTo>
                <a:cubicBezTo>
                  <a:pt x="1364857" y="664659"/>
                  <a:pt x="1368424" y="672983"/>
                  <a:pt x="1371482" y="675361"/>
                </a:cubicBezTo>
                <a:cubicBezTo>
                  <a:pt x="1374539" y="677739"/>
                  <a:pt x="1381164" y="678928"/>
                  <a:pt x="1391356" y="678928"/>
                </a:cubicBezTo>
                <a:cubicBezTo>
                  <a:pt x="1444353" y="680966"/>
                  <a:pt x="1470851" y="685383"/>
                  <a:pt x="1470851" y="692177"/>
                </a:cubicBezTo>
                <a:cubicBezTo>
                  <a:pt x="1470851" y="694215"/>
                  <a:pt x="1465925" y="697952"/>
                  <a:pt x="1456073" y="703388"/>
                </a:cubicBezTo>
                <a:cubicBezTo>
                  <a:pt x="1446221" y="708824"/>
                  <a:pt x="1432632" y="717656"/>
                  <a:pt x="1415306" y="729887"/>
                </a:cubicBezTo>
                <a:cubicBezTo>
                  <a:pt x="1397980" y="742117"/>
                  <a:pt x="1377597" y="754347"/>
                  <a:pt x="1354156" y="766577"/>
                </a:cubicBezTo>
                <a:cubicBezTo>
                  <a:pt x="1330715" y="778807"/>
                  <a:pt x="1313559" y="788829"/>
                  <a:pt x="1302688" y="796643"/>
                </a:cubicBezTo>
                <a:cubicBezTo>
                  <a:pt x="1291816" y="804456"/>
                  <a:pt x="1282474" y="809212"/>
                  <a:pt x="1274660" y="810911"/>
                </a:cubicBezTo>
                <a:cubicBezTo>
                  <a:pt x="1266847" y="812610"/>
                  <a:pt x="1262940" y="815158"/>
                  <a:pt x="1262940" y="818555"/>
                </a:cubicBezTo>
                <a:cubicBezTo>
                  <a:pt x="1262940" y="821952"/>
                  <a:pt x="1265488" y="827048"/>
                  <a:pt x="1270584" y="833842"/>
                </a:cubicBezTo>
                <a:cubicBezTo>
                  <a:pt x="1275679" y="840637"/>
                  <a:pt x="1285871" y="849640"/>
                  <a:pt x="1301159" y="860851"/>
                </a:cubicBezTo>
                <a:cubicBezTo>
                  <a:pt x="1316446" y="872062"/>
                  <a:pt x="1326638" y="877667"/>
                  <a:pt x="1331734" y="877667"/>
                </a:cubicBezTo>
                <a:cubicBezTo>
                  <a:pt x="1336830" y="877667"/>
                  <a:pt x="1341756" y="873420"/>
                  <a:pt x="1346512" y="864927"/>
                </a:cubicBezTo>
                <a:cubicBezTo>
                  <a:pt x="1351268" y="856434"/>
                  <a:pt x="1360101" y="846582"/>
                  <a:pt x="1373011" y="835371"/>
                </a:cubicBezTo>
                <a:cubicBezTo>
                  <a:pt x="1385920" y="824160"/>
                  <a:pt x="1397471" y="815837"/>
                  <a:pt x="1407663" y="810401"/>
                </a:cubicBezTo>
                <a:cubicBezTo>
                  <a:pt x="1426687" y="800210"/>
                  <a:pt x="1440956" y="787640"/>
                  <a:pt x="1450468" y="772692"/>
                </a:cubicBezTo>
                <a:cubicBezTo>
                  <a:pt x="1454545" y="766577"/>
                  <a:pt x="1464906" y="755706"/>
                  <a:pt x="1481553" y="740078"/>
                </a:cubicBezTo>
                <a:cubicBezTo>
                  <a:pt x="1498199" y="724451"/>
                  <a:pt x="1510769" y="710692"/>
                  <a:pt x="1519262" y="698802"/>
                </a:cubicBezTo>
                <a:cubicBezTo>
                  <a:pt x="1527755" y="686911"/>
                  <a:pt x="1532002" y="679607"/>
                  <a:pt x="1532002" y="676889"/>
                </a:cubicBezTo>
                <a:cubicBezTo>
                  <a:pt x="1532002" y="675531"/>
                  <a:pt x="1530983" y="674851"/>
                  <a:pt x="1528944" y="674851"/>
                </a:cubicBezTo>
                <a:cubicBezTo>
                  <a:pt x="1526906" y="674851"/>
                  <a:pt x="1524018" y="675531"/>
                  <a:pt x="1520281" y="676889"/>
                </a:cubicBezTo>
                <a:cubicBezTo>
                  <a:pt x="1516545" y="678248"/>
                  <a:pt x="1512977" y="679437"/>
                  <a:pt x="1509580" y="680457"/>
                </a:cubicBezTo>
                <a:cubicBezTo>
                  <a:pt x="1506183" y="681476"/>
                  <a:pt x="1503295" y="682495"/>
                  <a:pt x="1500917" y="683514"/>
                </a:cubicBezTo>
                <a:cubicBezTo>
                  <a:pt x="1498539" y="684533"/>
                  <a:pt x="1496331" y="685043"/>
                  <a:pt x="1494292" y="685043"/>
                </a:cubicBezTo>
                <a:cubicBezTo>
                  <a:pt x="1492254" y="685043"/>
                  <a:pt x="1491235" y="681476"/>
                  <a:pt x="1491235" y="674342"/>
                </a:cubicBezTo>
                <a:cubicBezTo>
                  <a:pt x="1491235" y="667207"/>
                  <a:pt x="1490046" y="661092"/>
                  <a:pt x="1487668" y="655996"/>
                </a:cubicBezTo>
                <a:cubicBezTo>
                  <a:pt x="1485290" y="650901"/>
                  <a:pt x="1479175" y="644955"/>
                  <a:pt x="1469323" y="638161"/>
                </a:cubicBezTo>
                <a:cubicBezTo>
                  <a:pt x="1459471" y="631366"/>
                  <a:pt x="1446051" y="623892"/>
                  <a:pt x="1429065" y="615739"/>
                </a:cubicBezTo>
                <a:cubicBezTo>
                  <a:pt x="1412079" y="607586"/>
                  <a:pt x="1401038" y="600451"/>
                  <a:pt x="1395942" y="594336"/>
                </a:cubicBezTo>
                <a:cubicBezTo>
                  <a:pt x="1390846" y="588221"/>
                  <a:pt x="1385071" y="585164"/>
                  <a:pt x="1378616" y="585164"/>
                </a:cubicBezTo>
                <a:close/>
                <a:moveTo>
                  <a:pt x="594870" y="357888"/>
                </a:moveTo>
                <a:cubicBezTo>
                  <a:pt x="616273" y="357888"/>
                  <a:pt x="630032" y="364512"/>
                  <a:pt x="636147" y="377762"/>
                </a:cubicBezTo>
                <a:cubicBezTo>
                  <a:pt x="642262" y="391011"/>
                  <a:pt x="647868" y="429230"/>
                  <a:pt x="652963" y="492419"/>
                </a:cubicBezTo>
                <a:cubicBezTo>
                  <a:pt x="658059" y="555608"/>
                  <a:pt x="660607" y="643257"/>
                  <a:pt x="660607" y="755366"/>
                </a:cubicBezTo>
                <a:cubicBezTo>
                  <a:pt x="660607" y="783223"/>
                  <a:pt x="658739" y="800379"/>
                  <a:pt x="655002" y="806834"/>
                </a:cubicBezTo>
                <a:cubicBezTo>
                  <a:pt x="651265" y="813289"/>
                  <a:pt x="642602" y="816516"/>
                  <a:pt x="629013" y="816516"/>
                </a:cubicBezTo>
                <a:cubicBezTo>
                  <a:pt x="616783" y="816516"/>
                  <a:pt x="602684" y="813459"/>
                  <a:pt x="586717" y="807344"/>
                </a:cubicBezTo>
                <a:cubicBezTo>
                  <a:pt x="570750" y="801229"/>
                  <a:pt x="561068" y="796643"/>
                  <a:pt x="557671" y="793585"/>
                </a:cubicBezTo>
                <a:cubicBezTo>
                  <a:pt x="554273" y="790527"/>
                  <a:pt x="552575" y="783223"/>
                  <a:pt x="552575" y="771673"/>
                </a:cubicBezTo>
                <a:cubicBezTo>
                  <a:pt x="552575" y="760122"/>
                  <a:pt x="551556" y="750949"/>
                  <a:pt x="549517" y="744155"/>
                </a:cubicBezTo>
                <a:cubicBezTo>
                  <a:pt x="547479" y="737361"/>
                  <a:pt x="542383" y="733963"/>
                  <a:pt x="534230" y="733963"/>
                </a:cubicBezTo>
                <a:cubicBezTo>
                  <a:pt x="526076" y="733963"/>
                  <a:pt x="509600" y="736341"/>
                  <a:pt x="484800" y="741097"/>
                </a:cubicBezTo>
                <a:cubicBezTo>
                  <a:pt x="460000" y="745854"/>
                  <a:pt x="444542" y="749081"/>
                  <a:pt x="438427" y="750780"/>
                </a:cubicBezTo>
                <a:cubicBezTo>
                  <a:pt x="432312" y="752478"/>
                  <a:pt x="427896" y="753328"/>
                  <a:pt x="425178" y="753328"/>
                </a:cubicBezTo>
                <a:cubicBezTo>
                  <a:pt x="417024" y="753328"/>
                  <a:pt x="412948" y="744495"/>
                  <a:pt x="412948" y="726829"/>
                </a:cubicBezTo>
                <a:cubicBezTo>
                  <a:pt x="412948" y="722073"/>
                  <a:pt x="414816" y="717826"/>
                  <a:pt x="418553" y="714089"/>
                </a:cubicBezTo>
                <a:cubicBezTo>
                  <a:pt x="422290" y="710352"/>
                  <a:pt x="440465" y="700161"/>
                  <a:pt x="473079" y="683514"/>
                </a:cubicBezTo>
                <a:cubicBezTo>
                  <a:pt x="505693" y="666868"/>
                  <a:pt x="529134" y="655317"/>
                  <a:pt x="543402" y="648862"/>
                </a:cubicBezTo>
                <a:cubicBezTo>
                  <a:pt x="557671" y="642407"/>
                  <a:pt x="565994" y="636802"/>
                  <a:pt x="568372" y="632046"/>
                </a:cubicBezTo>
                <a:cubicBezTo>
                  <a:pt x="570750" y="627290"/>
                  <a:pt x="571939" y="619816"/>
                  <a:pt x="571939" y="609624"/>
                </a:cubicBezTo>
                <a:cubicBezTo>
                  <a:pt x="571939" y="599432"/>
                  <a:pt x="571090" y="592638"/>
                  <a:pt x="569391" y="589240"/>
                </a:cubicBezTo>
                <a:cubicBezTo>
                  <a:pt x="567692" y="585843"/>
                  <a:pt x="561577" y="584144"/>
                  <a:pt x="551046" y="584144"/>
                </a:cubicBezTo>
                <a:cubicBezTo>
                  <a:pt x="540514" y="584144"/>
                  <a:pt x="506712" y="593317"/>
                  <a:pt x="449638" y="611662"/>
                </a:cubicBezTo>
                <a:cubicBezTo>
                  <a:pt x="442843" y="614380"/>
                  <a:pt x="437578" y="615739"/>
                  <a:pt x="433841" y="615739"/>
                </a:cubicBezTo>
                <a:cubicBezTo>
                  <a:pt x="430104" y="615739"/>
                  <a:pt x="428235" y="611832"/>
                  <a:pt x="428235" y="604018"/>
                </a:cubicBezTo>
                <a:cubicBezTo>
                  <a:pt x="428235" y="596205"/>
                  <a:pt x="429085" y="587881"/>
                  <a:pt x="430783" y="579049"/>
                </a:cubicBezTo>
                <a:cubicBezTo>
                  <a:pt x="432482" y="570216"/>
                  <a:pt x="436728" y="564271"/>
                  <a:pt x="443523" y="561213"/>
                </a:cubicBezTo>
                <a:cubicBezTo>
                  <a:pt x="450317" y="558156"/>
                  <a:pt x="474268" y="547794"/>
                  <a:pt x="515375" y="530128"/>
                </a:cubicBezTo>
                <a:cubicBezTo>
                  <a:pt x="556482" y="512463"/>
                  <a:pt x="579583" y="501761"/>
                  <a:pt x="584679" y="498024"/>
                </a:cubicBezTo>
                <a:cubicBezTo>
                  <a:pt x="589775" y="494287"/>
                  <a:pt x="592322" y="486134"/>
                  <a:pt x="592322" y="473564"/>
                </a:cubicBezTo>
                <a:cubicBezTo>
                  <a:pt x="592322" y="460994"/>
                  <a:pt x="591473" y="452841"/>
                  <a:pt x="589775" y="449104"/>
                </a:cubicBezTo>
                <a:cubicBezTo>
                  <a:pt x="588076" y="445367"/>
                  <a:pt x="581791" y="443498"/>
                  <a:pt x="570920" y="443498"/>
                </a:cubicBezTo>
                <a:cubicBezTo>
                  <a:pt x="560049" y="443498"/>
                  <a:pt x="525057" y="448254"/>
                  <a:pt x="465945" y="457767"/>
                </a:cubicBezTo>
                <a:cubicBezTo>
                  <a:pt x="457112" y="459126"/>
                  <a:pt x="452696" y="455389"/>
                  <a:pt x="452696" y="446556"/>
                </a:cubicBezTo>
                <a:cubicBezTo>
                  <a:pt x="452696" y="441800"/>
                  <a:pt x="455753" y="432627"/>
                  <a:pt x="461868" y="419038"/>
                </a:cubicBezTo>
                <a:cubicBezTo>
                  <a:pt x="467983" y="405449"/>
                  <a:pt x="486328" y="391860"/>
                  <a:pt x="516904" y="378271"/>
                </a:cubicBezTo>
                <a:cubicBezTo>
                  <a:pt x="547479" y="364682"/>
                  <a:pt x="573468" y="357888"/>
                  <a:pt x="594870" y="357888"/>
                </a:cubicBezTo>
                <a:close/>
                <a:moveTo>
                  <a:pt x="1600287" y="305910"/>
                </a:moveTo>
                <a:cubicBezTo>
                  <a:pt x="1596210" y="305910"/>
                  <a:pt x="1590774" y="306759"/>
                  <a:pt x="1583980" y="308458"/>
                </a:cubicBezTo>
                <a:cubicBezTo>
                  <a:pt x="1577185" y="310156"/>
                  <a:pt x="1563936" y="312364"/>
                  <a:pt x="1544232" y="315082"/>
                </a:cubicBezTo>
                <a:cubicBezTo>
                  <a:pt x="1454545" y="325274"/>
                  <a:pt x="1409701" y="340562"/>
                  <a:pt x="1409701" y="360945"/>
                </a:cubicBezTo>
                <a:cubicBezTo>
                  <a:pt x="1409701" y="366381"/>
                  <a:pt x="1413947" y="377422"/>
                  <a:pt x="1422441" y="394068"/>
                </a:cubicBezTo>
                <a:cubicBezTo>
                  <a:pt x="1430934" y="410715"/>
                  <a:pt x="1439257" y="419038"/>
                  <a:pt x="1447410" y="419038"/>
                </a:cubicBezTo>
                <a:cubicBezTo>
                  <a:pt x="1449449" y="419038"/>
                  <a:pt x="1454205" y="417849"/>
                  <a:pt x="1461679" y="415471"/>
                </a:cubicBezTo>
                <a:cubicBezTo>
                  <a:pt x="1469153" y="413093"/>
                  <a:pt x="1479175" y="411564"/>
                  <a:pt x="1491744" y="410885"/>
                </a:cubicBezTo>
                <a:cubicBezTo>
                  <a:pt x="1504314" y="410205"/>
                  <a:pt x="1526227" y="402052"/>
                  <a:pt x="1557481" y="386425"/>
                </a:cubicBezTo>
                <a:cubicBezTo>
                  <a:pt x="1565635" y="382348"/>
                  <a:pt x="1578544" y="376912"/>
                  <a:pt x="1596210" y="370118"/>
                </a:cubicBezTo>
                <a:cubicBezTo>
                  <a:pt x="1609120" y="364682"/>
                  <a:pt x="1615574" y="350414"/>
                  <a:pt x="1615574" y="327312"/>
                </a:cubicBezTo>
                <a:cubicBezTo>
                  <a:pt x="1615574" y="313044"/>
                  <a:pt x="1610478" y="305910"/>
                  <a:pt x="1600287" y="305910"/>
                </a:cubicBezTo>
                <a:close/>
                <a:moveTo>
                  <a:pt x="660098" y="302852"/>
                </a:moveTo>
                <a:cubicBezTo>
                  <a:pt x="638016" y="302852"/>
                  <a:pt x="607610" y="306249"/>
                  <a:pt x="568882" y="313044"/>
                </a:cubicBezTo>
                <a:cubicBezTo>
                  <a:pt x="530153" y="319838"/>
                  <a:pt x="495841" y="328332"/>
                  <a:pt x="465945" y="338523"/>
                </a:cubicBezTo>
                <a:cubicBezTo>
                  <a:pt x="436049" y="348715"/>
                  <a:pt x="412778" y="354151"/>
                  <a:pt x="396131" y="354830"/>
                </a:cubicBezTo>
                <a:cubicBezTo>
                  <a:pt x="379485" y="355510"/>
                  <a:pt x="368444" y="357208"/>
                  <a:pt x="363008" y="359926"/>
                </a:cubicBezTo>
                <a:cubicBezTo>
                  <a:pt x="357573" y="362644"/>
                  <a:pt x="354345" y="367230"/>
                  <a:pt x="353326" y="373685"/>
                </a:cubicBezTo>
                <a:cubicBezTo>
                  <a:pt x="352307" y="380140"/>
                  <a:pt x="351288" y="400183"/>
                  <a:pt x="350268" y="433816"/>
                </a:cubicBezTo>
                <a:cubicBezTo>
                  <a:pt x="349249" y="467449"/>
                  <a:pt x="347890" y="500572"/>
                  <a:pt x="346192" y="533186"/>
                </a:cubicBezTo>
                <a:cubicBezTo>
                  <a:pt x="344493" y="565799"/>
                  <a:pt x="343644" y="586862"/>
                  <a:pt x="343644" y="596375"/>
                </a:cubicBezTo>
                <a:cubicBezTo>
                  <a:pt x="343644" y="662961"/>
                  <a:pt x="347551" y="722073"/>
                  <a:pt x="355364" y="773711"/>
                </a:cubicBezTo>
                <a:cubicBezTo>
                  <a:pt x="363178" y="825349"/>
                  <a:pt x="374219" y="851168"/>
                  <a:pt x="388487" y="851168"/>
                </a:cubicBezTo>
                <a:cubicBezTo>
                  <a:pt x="394602" y="851168"/>
                  <a:pt x="402756" y="847941"/>
                  <a:pt x="412948" y="841486"/>
                </a:cubicBezTo>
                <a:cubicBezTo>
                  <a:pt x="423139" y="835031"/>
                  <a:pt x="442504" y="828067"/>
                  <a:pt x="471041" y="820593"/>
                </a:cubicBezTo>
                <a:cubicBezTo>
                  <a:pt x="499578" y="813119"/>
                  <a:pt x="516564" y="809382"/>
                  <a:pt x="521999" y="809382"/>
                </a:cubicBezTo>
                <a:cubicBezTo>
                  <a:pt x="527435" y="809382"/>
                  <a:pt x="533041" y="810571"/>
                  <a:pt x="538816" y="812949"/>
                </a:cubicBezTo>
                <a:cubicBezTo>
                  <a:pt x="544591" y="815327"/>
                  <a:pt x="567353" y="831634"/>
                  <a:pt x="607101" y="861870"/>
                </a:cubicBezTo>
                <a:cubicBezTo>
                  <a:pt x="646848" y="892105"/>
                  <a:pt x="678443" y="917755"/>
                  <a:pt x="701884" y="938817"/>
                </a:cubicBezTo>
                <a:cubicBezTo>
                  <a:pt x="725325" y="959880"/>
                  <a:pt x="741801" y="970412"/>
                  <a:pt x="751314" y="970412"/>
                </a:cubicBezTo>
                <a:cubicBezTo>
                  <a:pt x="756749" y="970412"/>
                  <a:pt x="759467" y="961239"/>
                  <a:pt x="759467" y="942894"/>
                </a:cubicBezTo>
                <a:lnTo>
                  <a:pt x="755390" y="802248"/>
                </a:lnTo>
                <a:cubicBezTo>
                  <a:pt x="754032" y="735662"/>
                  <a:pt x="753352" y="683514"/>
                  <a:pt x="753352" y="645805"/>
                </a:cubicBezTo>
                <a:cubicBezTo>
                  <a:pt x="753352" y="608095"/>
                  <a:pt x="755560" y="563591"/>
                  <a:pt x="759977" y="512293"/>
                </a:cubicBezTo>
                <a:cubicBezTo>
                  <a:pt x="764393" y="460994"/>
                  <a:pt x="768300" y="428890"/>
                  <a:pt x="771697" y="415981"/>
                </a:cubicBezTo>
                <a:cubicBezTo>
                  <a:pt x="775095" y="403071"/>
                  <a:pt x="779511" y="393898"/>
                  <a:pt x="784947" y="388463"/>
                </a:cubicBezTo>
                <a:cubicBezTo>
                  <a:pt x="790382" y="383027"/>
                  <a:pt x="793100" y="378271"/>
                  <a:pt x="793100" y="374194"/>
                </a:cubicBezTo>
                <a:cubicBezTo>
                  <a:pt x="793100" y="360605"/>
                  <a:pt x="776453" y="345318"/>
                  <a:pt x="743160" y="328332"/>
                </a:cubicBezTo>
                <a:cubicBezTo>
                  <a:pt x="709867" y="311345"/>
                  <a:pt x="682180" y="302852"/>
                  <a:pt x="660098" y="302852"/>
                </a:cubicBezTo>
                <a:close/>
                <a:moveTo>
                  <a:pt x="1643092" y="184628"/>
                </a:moveTo>
                <a:cubicBezTo>
                  <a:pt x="1621350" y="184628"/>
                  <a:pt x="1592303" y="189724"/>
                  <a:pt x="1555953" y="199915"/>
                </a:cubicBezTo>
                <a:cubicBezTo>
                  <a:pt x="1519602" y="210107"/>
                  <a:pt x="1479005" y="217921"/>
                  <a:pt x="1434161" y="223357"/>
                </a:cubicBezTo>
                <a:cubicBezTo>
                  <a:pt x="1417854" y="225395"/>
                  <a:pt x="1409701" y="232869"/>
                  <a:pt x="1409701" y="245778"/>
                </a:cubicBezTo>
                <a:cubicBezTo>
                  <a:pt x="1409701" y="251214"/>
                  <a:pt x="1412419" y="259707"/>
                  <a:pt x="1417854" y="271258"/>
                </a:cubicBezTo>
                <a:lnTo>
                  <a:pt x="1428046" y="294699"/>
                </a:lnTo>
                <a:cubicBezTo>
                  <a:pt x="1429405" y="298096"/>
                  <a:pt x="1432123" y="299795"/>
                  <a:pt x="1436199" y="299795"/>
                </a:cubicBezTo>
                <a:cubicBezTo>
                  <a:pt x="1440276" y="299795"/>
                  <a:pt x="1444013" y="298096"/>
                  <a:pt x="1447410" y="294699"/>
                </a:cubicBezTo>
                <a:cubicBezTo>
                  <a:pt x="1457602" y="284507"/>
                  <a:pt x="1474249" y="277713"/>
                  <a:pt x="1497350" y="274315"/>
                </a:cubicBezTo>
                <a:cubicBezTo>
                  <a:pt x="1520451" y="270918"/>
                  <a:pt x="1550007" y="261066"/>
                  <a:pt x="1586018" y="244759"/>
                </a:cubicBezTo>
                <a:cubicBezTo>
                  <a:pt x="1597569" y="239324"/>
                  <a:pt x="1609289" y="236606"/>
                  <a:pt x="1621180" y="236606"/>
                </a:cubicBezTo>
                <a:cubicBezTo>
                  <a:pt x="1633070" y="236606"/>
                  <a:pt x="1642582" y="238814"/>
                  <a:pt x="1649717" y="243230"/>
                </a:cubicBezTo>
                <a:cubicBezTo>
                  <a:pt x="1656851" y="247647"/>
                  <a:pt x="1660418" y="257329"/>
                  <a:pt x="1660418" y="272277"/>
                </a:cubicBezTo>
                <a:cubicBezTo>
                  <a:pt x="1660418" y="287225"/>
                  <a:pt x="1657700" y="308628"/>
                  <a:pt x="1652265" y="336485"/>
                </a:cubicBezTo>
                <a:cubicBezTo>
                  <a:pt x="1646829" y="364342"/>
                  <a:pt x="1641563" y="385066"/>
                  <a:pt x="1636467" y="398655"/>
                </a:cubicBezTo>
                <a:cubicBezTo>
                  <a:pt x="1631372" y="412244"/>
                  <a:pt x="1627634" y="420227"/>
                  <a:pt x="1625257" y="422605"/>
                </a:cubicBezTo>
                <a:cubicBezTo>
                  <a:pt x="1622878" y="424983"/>
                  <a:pt x="1614215" y="427361"/>
                  <a:pt x="1599268" y="429739"/>
                </a:cubicBezTo>
                <a:cubicBezTo>
                  <a:pt x="1584320" y="432118"/>
                  <a:pt x="1568013" y="435854"/>
                  <a:pt x="1550347" y="440950"/>
                </a:cubicBezTo>
                <a:cubicBezTo>
                  <a:pt x="1532681" y="446046"/>
                  <a:pt x="1501767" y="455728"/>
                  <a:pt x="1457602" y="469997"/>
                </a:cubicBezTo>
                <a:cubicBezTo>
                  <a:pt x="1413438" y="484265"/>
                  <a:pt x="1366216" y="498194"/>
                  <a:pt x="1315937" y="511783"/>
                </a:cubicBezTo>
                <a:cubicBezTo>
                  <a:pt x="1265657" y="525372"/>
                  <a:pt x="1235082" y="533186"/>
                  <a:pt x="1224211" y="535224"/>
                </a:cubicBezTo>
                <a:cubicBezTo>
                  <a:pt x="1213340" y="537262"/>
                  <a:pt x="1207904" y="543038"/>
                  <a:pt x="1207904" y="552550"/>
                </a:cubicBezTo>
                <a:cubicBezTo>
                  <a:pt x="1207904" y="556627"/>
                  <a:pt x="1211302" y="567498"/>
                  <a:pt x="1218096" y="585164"/>
                </a:cubicBezTo>
                <a:cubicBezTo>
                  <a:pt x="1224890" y="602829"/>
                  <a:pt x="1229986" y="611662"/>
                  <a:pt x="1233384" y="611662"/>
                </a:cubicBezTo>
                <a:cubicBezTo>
                  <a:pt x="1236781" y="611662"/>
                  <a:pt x="1241197" y="608605"/>
                  <a:pt x="1246633" y="602490"/>
                </a:cubicBezTo>
                <a:cubicBezTo>
                  <a:pt x="1268375" y="578709"/>
                  <a:pt x="1320353" y="563082"/>
                  <a:pt x="1402567" y="555608"/>
                </a:cubicBezTo>
                <a:cubicBezTo>
                  <a:pt x="1422950" y="553569"/>
                  <a:pt x="1461339" y="548473"/>
                  <a:pt x="1517733" y="540320"/>
                </a:cubicBezTo>
                <a:cubicBezTo>
                  <a:pt x="1527246" y="538961"/>
                  <a:pt x="1533021" y="540320"/>
                  <a:pt x="1535059" y="544397"/>
                </a:cubicBezTo>
                <a:cubicBezTo>
                  <a:pt x="1537098" y="548473"/>
                  <a:pt x="1539306" y="559345"/>
                  <a:pt x="1541684" y="577010"/>
                </a:cubicBezTo>
                <a:cubicBezTo>
                  <a:pt x="1544062" y="594676"/>
                  <a:pt x="1545251" y="611322"/>
                  <a:pt x="1545251" y="626950"/>
                </a:cubicBezTo>
                <a:lnTo>
                  <a:pt x="1543213" y="680966"/>
                </a:lnTo>
                <a:cubicBezTo>
                  <a:pt x="1543213" y="721733"/>
                  <a:pt x="1544572" y="748741"/>
                  <a:pt x="1547290" y="761991"/>
                </a:cubicBezTo>
                <a:cubicBezTo>
                  <a:pt x="1550007" y="775240"/>
                  <a:pt x="1551366" y="788829"/>
                  <a:pt x="1551366" y="802758"/>
                </a:cubicBezTo>
                <a:cubicBezTo>
                  <a:pt x="1551366" y="816686"/>
                  <a:pt x="1548818" y="831125"/>
                  <a:pt x="1543722" y="846073"/>
                </a:cubicBezTo>
                <a:cubicBezTo>
                  <a:pt x="1538627" y="861020"/>
                  <a:pt x="1533021" y="870363"/>
                  <a:pt x="1526906" y="874100"/>
                </a:cubicBezTo>
                <a:cubicBezTo>
                  <a:pt x="1520791" y="877837"/>
                  <a:pt x="1511109" y="879705"/>
                  <a:pt x="1497860" y="879705"/>
                </a:cubicBezTo>
                <a:cubicBezTo>
                  <a:pt x="1484610" y="879705"/>
                  <a:pt x="1454545" y="876308"/>
                  <a:pt x="1407663" y="869514"/>
                </a:cubicBezTo>
                <a:cubicBezTo>
                  <a:pt x="1394753" y="867475"/>
                  <a:pt x="1388298" y="869853"/>
                  <a:pt x="1388298" y="876648"/>
                </a:cubicBezTo>
                <a:cubicBezTo>
                  <a:pt x="1388298" y="883442"/>
                  <a:pt x="1403756" y="898900"/>
                  <a:pt x="1434671" y="923020"/>
                </a:cubicBezTo>
                <a:cubicBezTo>
                  <a:pt x="1465586" y="947141"/>
                  <a:pt x="1503125" y="961919"/>
                  <a:pt x="1547290" y="967354"/>
                </a:cubicBezTo>
                <a:cubicBezTo>
                  <a:pt x="1569032" y="970072"/>
                  <a:pt x="1582621" y="972960"/>
                  <a:pt x="1588057" y="976017"/>
                </a:cubicBezTo>
                <a:cubicBezTo>
                  <a:pt x="1593492" y="979075"/>
                  <a:pt x="1598588" y="980604"/>
                  <a:pt x="1603344" y="980604"/>
                </a:cubicBezTo>
                <a:cubicBezTo>
                  <a:pt x="1608100" y="980604"/>
                  <a:pt x="1610478" y="974489"/>
                  <a:pt x="1610478" y="962258"/>
                </a:cubicBezTo>
                <a:cubicBezTo>
                  <a:pt x="1610478" y="957502"/>
                  <a:pt x="1609799" y="948500"/>
                  <a:pt x="1608440" y="935250"/>
                </a:cubicBezTo>
                <a:cubicBezTo>
                  <a:pt x="1607081" y="922001"/>
                  <a:pt x="1606402" y="909941"/>
                  <a:pt x="1606402" y="899070"/>
                </a:cubicBezTo>
                <a:lnTo>
                  <a:pt x="1608440" y="828747"/>
                </a:lnTo>
                <a:cubicBezTo>
                  <a:pt x="1608440" y="813799"/>
                  <a:pt x="1607760" y="795793"/>
                  <a:pt x="1606402" y="774730"/>
                </a:cubicBezTo>
                <a:cubicBezTo>
                  <a:pt x="1605043" y="753667"/>
                  <a:pt x="1604363" y="739399"/>
                  <a:pt x="1604363" y="731925"/>
                </a:cubicBezTo>
                <a:cubicBezTo>
                  <a:pt x="1604363" y="724451"/>
                  <a:pt x="1605552" y="720714"/>
                  <a:pt x="1607931" y="720714"/>
                </a:cubicBezTo>
                <a:cubicBezTo>
                  <a:pt x="1610308" y="720714"/>
                  <a:pt x="1614895" y="724451"/>
                  <a:pt x="1621689" y="731925"/>
                </a:cubicBezTo>
                <a:cubicBezTo>
                  <a:pt x="1628484" y="739399"/>
                  <a:pt x="1634429" y="746873"/>
                  <a:pt x="1639525" y="754347"/>
                </a:cubicBezTo>
                <a:cubicBezTo>
                  <a:pt x="1644621" y="761821"/>
                  <a:pt x="1657361" y="771673"/>
                  <a:pt x="1677744" y="783903"/>
                </a:cubicBezTo>
                <a:cubicBezTo>
                  <a:pt x="1698127" y="796133"/>
                  <a:pt x="1713755" y="809042"/>
                  <a:pt x="1724626" y="822631"/>
                </a:cubicBezTo>
                <a:cubicBezTo>
                  <a:pt x="1735497" y="836220"/>
                  <a:pt x="1742122" y="849810"/>
                  <a:pt x="1744500" y="863399"/>
                </a:cubicBezTo>
                <a:cubicBezTo>
                  <a:pt x="1746878" y="876988"/>
                  <a:pt x="1749935" y="884971"/>
                  <a:pt x="1753673" y="887349"/>
                </a:cubicBezTo>
                <a:cubicBezTo>
                  <a:pt x="1757409" y="889727"/>
                  <a:pt x="1768451" y="891596"/>
                  <a:pt x="1786796" y="892955"/>
                </a:cubicBezTo>
                <a:cubicBezTo>
                  <a:pt x="1805141" y="894313"/>
                  <a:pt x="1826034" y="894993"/>
                  <a:pt x="1849475" y="894993"/>
                </a:cubicBezTo>
                <a:cubicBezTo>
                  <a:pt x="1872916" y="894993"/>
                  <a:pt x="1901113" y="893124"/>
                  <a:pt x="1934066" y="889387"/>
                </a:cubicBezTo>
                <a:cubicBezTo>
                  <a:pt x="1967020" y="885651"/>
                  <a:pt x="1986554" y="882423"/>
                  <a:pt x="1992669" y="879705"/>
                </a:cubicBezTo>
                <a:cubicBezTo>
                  <a:pt x="1998784" y="876988"/>
                  <a:pt x="2001842" y="873590"/>
                  <a:pt x="2001842" y="869514"/>
                </a:cubicBezTo>
                <a:cubicBezTo>
                  <a:pt x="2001842" y="865437"/>
                  <a:pt x="1999633" y="861700"/>
                  <a:pt x="1995217" y="858303"/>
                </a:cubicBezTo>
                <a:cubicBezTo>
                  <a:pt x="1990801" y="854905"/>
                  <a:pt x="1970247" y="846922"/>
                  <a:pt x="1933557" y="834352"/>
                </a:cubicBezTo>
                <a:cubicBezTo>
                  <a:pt x="1896867" y="821782"/>
                  <a:pt x="1862894" y="811421"/>
                  <a:pt x="1831639" y="803267"/>
                </a:cubicBezTo>
                <a:cubicBezTo>
                  <a:pt x="1771848" y="787640"/>
                  <a:pt x="1718171" y="752648"/>
                  <a:pt x="1670610" y="698292"/>
                </a:cubicBezTo>
                <a:cubicBezTo>
                  <a:pt x="1662456" y="688100"/>
                  <a:pt x="1656002" y="680626"/>
                  <a:pt x="1651245" y="675870"/>
                </a:cubicBezTo>
                <a:cubicBezTo>
                  <a:pt x="1646489" y="671114"/>
                  <a:pt x="1644111" y="667377"/>
                  <a:pt x="1644111" y="664659"/>
                </a:cubicBezTo>
                <a:cubicBezTo>
                  <a:pt x="1644111" y="659903"/>
                  <a:pt x="1652265" y="652429"/>
                  <a:pt x="1668571" y="642238"/>
                </a:cubicBezTo>
                <a:cubicBezTo>
                  <a:pt x="1722248" y="612342"/>
                  <a:pt x="1757749" y="591279"/>
                  <a:pt x="1775075" y="579049"/>
                </a:cubicBezTo>
                <a:cubicBezTo>
                  <a:pt x="1792401" y="566819"/>
                  <a:pt x="1801064" y="557986"/>
                  <a:pt x="1801064" y="552550"/>
                </a:cubicBezTo>
                <a:cubicBezTo>
                  <a:pt x="1801064" y="547114"/>
                  <a:pt x="1797157" y="541169"/>
                  <a:pt x="1789344" y="534715"/>
                </a:cubicBezTo>
                <a:cubicBezTo>
                  <a:pt x="1781530" y="528260"/>
                  <a:pt x="1776264" y="522824"/>
                  <a:pt x="1773546" y="518408"/>
                </a:cubicBezTo>
                <a:cubicBezTo>
                  <a:pt x="1770829" y="513991"/>
                  <a:pt x="1767431" y="511783"/>
                  <a:pt x="1763355" y="511783"/>
                </a:cubicBezTo>
                <a:cubicBezTo>
                  <a:pt x="1759278" y="511783"/>
                  <a:pt x="1753842" y="514501"/>
                  <a:pt x="1747048" y="519936"/>
                </a:cubicBezTo>
                <a:cubicBezTo>
                  <a:pt x="1740253" y="525372"/>
                  <a:pt x="1722758" y="541169"/>
                  <a:pt x="1694560" y="567328"/>
                </a:cubicBezTo>
                <a:cubicBezTo>
                  <a:pt x="1666363" y="593487"/>
                  <a:pt x="1646489" y="612172"/>
                  <a:pt x="1634939" y="623383"/>
                </a:cubicBezTo>
                <a:cubicBezTo>
                  <a:pt x="1623388" y="634594"/>
                  <a:pt x="1616594" y="640199"/>
                  <a:pt x="1614555" y="640199"/>
                </a:cubicBezTo>
                <a:cubicBezTo>
                  <a:pt x="1609120" y="640199"/>
                  <a:pt x="1606402" y="633065"/>
                  <a:pt x="1606402" y="618797"/>
                </a:cubicBezTo>
                <a:cubicBezTo>
                  <a:pt x="1606402" y="604528"/>
                  <a:pt x="1608270" y="586523"/>
                  <a:pt x="1612007" y="564780"/>
                </a:cubicBezTo>
                <a:cubicBezTo>
                  <a:pt x="1615744" y="543038"/>
                  <a:pt x="1618462" y="530638"/>
                  <a:pt x="1620161" y="527580"/>
                </a:cubicBezTo>
                <a:cubicBezTo>
                  <a:pt x="1621859" y="524523"/>
                  <a:pt x="1623898" y="522484"/>
                  <a:pt x="1626276" y="521465"/>
                </a:cubicBezTo>
                <a:cubicBezTo>
                  <a:pt x="1628654" y="520446"/>
                  <a:pt x="1642243" y="517049"/>
                  <a:pt x="1667043" y="511274"/>
                </a:cubicBezTo>
                <a:cubicBezTo>
                  <a:pt x="1691842" y="505498"/>
                  <a:pt x="1715114" y="502611"/>
                  <a:pt x="1736856" y="502611"/>
                </a:cubicBezTo>
                <a:cubicBezTo>
                  <a:pt x="1791212" y="502611"/>
                  <a:pt x="1844549" y="512463"/>
                  <a:pt x="1896867" y="532167"/>
                </a:cubicBezTo>
                <a:cubicBezTo>
                  <a:pt x="1907058" y="536243"/>
                  <a:pt x="1915721" y="538282"/>
                  <a:pt x="1922855" y="538282"/>
                </a:cubicBezTo>
                <a:cubicBezTo>
                  <a:pt x="1929990" y="538282"/>
                  <a:pt x="1933557" y="531317"/>
                  <a:pt x="1933557" y="517389"/>
                </a:cubicBezTo>
                <a:cubicBezTo>
                  <a:pt x="1933557" y="503460"/>
                  <a:pt x="1928971" y="491909"/>
                  <a:pt x="1919798" y="482737"/>
                </a:cubicBezTo>
                <a:cubicBezTo>
                  <a:pt x="1910625" y="473564"/>
                  <a:pt x="1901962" y="461164"/>
                  <a:pt x="1893809" y="445537"/>
                </a:cubicBezTo>
                <a:cubicBezTo>
                  <a:pt x="1891091" y="440781"/>
                  <a:pt x="1884636" y="438402"/>
                  <a:pt x="1874445" y="438402"/>
                </a:cubicBezTo>
                <a:cubicBezTo>
                  <a:pt x="1847267" y="438402"/>
                  <a:pt x="1816861" y="436874"/>
                  <a:pt x="1783229" y="433816"/>
                </a:cubicBezTo>
                <a:cubicBezTo>
                  <a:pt x="1749596" y="430759"/>
                  <a:pt x="1731081" y="428550"/>
                  <a:pt x="1727684" y="427192"/>
                </a:cubicBezTo>
                <a:cubicBezTo>
                  <a:pt x="1724286" y="425833"/>
                  <a:pt x="1722588" y="422435"/>
                  <a:pt x="1722588" y="417000"/>
                </a:cubicBezTo>
                <a:cubicBezTo>
                  <a:pt x="1722588" y="411564"/>
                  <a:pt x="1729892" y="385405"/>
                  <a:pt x="1744500" y="338523"/>
                </a:cubicBezTo>
                <a:cubicBezTo>
                  <a:pt x="1759108" y="291641"/>
                  <a:pt x="1770829" y="260726"/>
                  <a:pt x="1779661" y="245778"/>
                </a:cubicBezTo>
                <a:cubicBezTo>
                  <a:pt x="1783059" y="240343"/>
                  <a:pt x="1784757" y="235077"/>
                  <a:pt x="1784757" y="229981"/>
                </a:cubicBezTo>
                <a:cubicBezTo>
                  <a:pt x="1784757" y="224885"/>
                  <a:pt x="1780681" y="220299"/>
                  <a:pt x="1772527" y="216222"/>
                </a:cubicBezTo>
                <a:cubicBezTo>
                  <a:pt x="1764374" y="212146"/>
                  <a:pt x="1746199" y="205861"/>
                  <a:pt x="1718001" y="197368"/>
                </a:cubicBezTo>
                <a:cubicBezTo>
                  <a:pt x="1689804" y="188874"/>
                  <a:pt x="1664834" y="184628"/>
                  <a:pt x="1643092" y="184628"/>
                </a:cubicBezTo>
                <a:close/>
                <a:moveTo>
                  <a:pt x="0" y="0"/>
                </a:moveTo>
                <a:lnTo>
                  <a:pt x="2151212" y="0"/>
                </a:lnTo>
                <a:lnTo>
                  <a:pt x="2151212" y="1103559"/>
                </a:lnTo>
                <a:lnTo>
                  <a:pt x="0" y="1103559"/>
                </a:lnTo>
                <a:close/>
              </a:path>
            </a:pathLst>
          </a:custGeom>
          <a:solidFill>
            <a:srgbClr val="B00624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endParaRPr lang="zh-CN" sz="8000">
              <a:solidFill>
                <a:srgbClr val="B00624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4" name="文本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BA9C7-091A-4184-B118-32F7A21E7090}" type="datetimeFigureOut">
              <a:rPr lang="zh-CN" altLang="en-US"/>
              <a:t>2024/5/4</a:t>
            </a:fld>
            <a:endParaRPr lang="zh-CN"/>
          </a:p>
        </p:txBody>
      </p:sp>
      <p:sp>
        <p:nvSpPr>
          <p:cNvPr id="6" name="页脚占位符 4"/>
          <p:cNvSpPr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358E-081F-4C70-A03C-688F7558DCA1}" type="slidenum">
              <a:rPr lang="en-US" altLang="zh-CN"/>
              <a:t>‹#›</a:t>
            </a:fld>
            <a:endParaRPr lang="zh-CN"/>
          </a:p>
        </p:txBody>
      </p:sp>
      <p:pic>
        <p:nvPicPr>
          <p:cNvPr id="8" name="图片 7" descr="图片包含 游戏机, 草, 街道&#10;&#10;描述已自动生成"/>
          <p:cNvPicPr>
            <a:picLocks noChangeAspect="1"/>
          </p:cNvPicPr>
          <p:nvPr userDrawn="1"/>
        </p:nvPicPr>
        <p:blipFill rotWithShape="1">
          <a:blip r:embed="rId2"/>
          <a:srcRect b="15888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任意多边形: 形状 8"/>
          <p:cNvSpPr/>
          <p:nvPr userDrawn="1"/>
        </p:nvSpPr>
        <p:spPr>
          <a:xfrm>
            <a:off x="0" y="0"/>
            <a:ext cx="8359529" cy="6857999"/>
          </a:xfrm>
          <a:custGeom>
            <a:avLst/>
            <a:gdLst>
              <a:gd name="connsiteX0" fmla="*/ 791769 w 8359529"/>
              <a:gd name="connsiteY0" fmla="*/ 0 h 6857999"/>
              <a:gd name="connsiteX1" fmla="*/ 8134362 w 8359529"/>
              <a:gd name="connsiteY1" fmla="*/ 0 h 6857999"/>
              <a:gd name="connsiteX2" fmla="*/ 8193073 w 8359529"/>
              <a:gd name="connsiteY2" fmla="*/ 185830 h 6857999"/>
              <a:gd name="connsiteX3" fmla="*/ 6875232 w 8359529"/>
              <a:gd name="connsiteY3" fmla="*/ 5568072 h 6857999"/>
              <a:gd name="connsiteX4" fmla="*/ 5695527 w 8359529"/>
              <a:gd name="connsiteY4" fmla="*/ 6841543 h 6857999"/>
              <a:gd name="connsiteX5" fmla="*/ 5675777 w 8359529"/>
              <a:gd name="connsiteY5" fmla="*/ 6857999 h 6857999"/>
              <a:gd name="connsiteX6" fmla="*/ 0 w 8359529"/>
              <a:gd name="connsiteY6" fmla="*/ 6857999 h 6857999"/>
              <a:gd name="connsiteX7" fmla="*/ 0 w 8359529"/>
              <a:gd name="connsiteY7" fmla="*/ 1014500 h 6857999"/>
              <a:gd name="connsiteX8" fmla="*/ 86606 w 8359529"/>
              <a:gd name="connsiteY8" fmla="*/ 884087 h 6857999"/>
              <a:gd name="connsiteX9" fmla="*/ 260720 w 8359529"/>
              <a:gd name="connsiteY9" fmla="*/ 641342 h 6857999"/>
              <a:gd name="connsiteX10" fmla="*/ 632289 w 8359529"/>
              <a:gd name="connsiteY10" fmla="*/ 17812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59529" h="6857999">
                <a:moveTo>
                  <a:pt x="791769" y="0"/>
                </a:moveTo>
                <a:lnTo>
                  <a:pt x="8134362" y="0"/>
                </a:lnTo>
                <a:lnTo>
                  <a:pt x="8193073" y="185830"/>
                </a:lnTo>
                <a:cubicBezTo>
                  <a:pt x="8636907" y="1741977"/>
                  <a:pt x="8191685" y="3800633"/>
                  <a:pt x="6875232" y="5568072"/>
                </a:cubicBezTo>
                <a:cubicBezTo>
                  <a:pt x="6516199" y="6050100"/>
                  <a:pt x="6117856" y="6476243"/>
                  <a:pt x="5695527" y="6841543"/>
                </a:cubicBezTo>
                <a:lnTo>
                  <a:pt x="5675777" y="6857999"/>
                </a:lnTo>
                <a:lnTo>
                  <a:pt x="0" y="6857999"/>
                </a:lnTo>
                <a:lnTo>
                  <a:pt x="0" y="1014500"/>
                </a:lnTo>
                <a:lnTo>
                  <a:pt x="86606" y="884087"/>
                </a:lnTo>
                <a:cubicBezTo>
                  <a:pt x="142843" y="802620"/>
                  <a:pt x="200881" y="721681"/>
                  <a:pt x="260720" y="641342"/>
                </a:cubicBezTo>
                <a:cubicBezTo>
                  <a:pt x="380398" y="480666"/>
                  <a:pt x="504443" y="326200"/>
                  <a:pt x="632289" y="178126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b="0" i="0" u="none" strike="noStrike" spc="0" baseline="0">
              <a:ln>
                <a:noFill/>
              </a:ln>
              <a:solidFill>
                <a:srgbClr val="C00000"/>
              </a:solidFill>
              <a:effectLst/>
              <a:latin typeface="Calibri" panose="020F0502020204030204"/>
              <a:ea typeface="等线" panose="02010600030101010101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D37E246-6918-C7CF-C7DD-716DF84F3B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742" y="185738"/>
            <a:ext cx="3407658" cy="61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4" name="文本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82651-2B0C-4B36-87AE-896ADE26423F}" type="datetimeFigureOut">
              <a:rPr lang="zh-CN" altLang="en-US"/>
              <a:t>2024/5/4</a:t>
            </a:fld>
            <a:endParaRPr lang="zh-CN"/>
          </a:p>
        </p:txBody>
      </p:sp>
      <p:sp>
        <p:nvSpPr>
          <p:cNvPr id="6" name="页脚占位符 4"/>
          <p:cNvSpPr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69A97-FCC8-4033-96F5-33D158185AF2}" type="slidenum">
              <a:rPr lang="en-US" altLang="zh-CN"/>
              <a:t>‹#›</a:t>
            </a:fld>
            <a:endParaRPr lang="zh-CN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t="73437" b="1957"/>
          <a:stretch>
            <a:fillRect/>
          </a:stretch>
        </p:blipFill>
        <p:spPr>
          <a:xfrm>
            <a:off x="0" y="4608774"/>
            <a:ext cx="12192000" cy="2249225"/>
          </a:xfrm>
          <a:prstGeom prst="rect">
            <a:avLst/>
          </a:prstGeom>
        </p:spPr>
      </p:pic>
      <p:sp>
        <p:nvSpPr>
          <p:cNvPr id="9" name="任意形状 36"/>
          <p:cNvSpPr/>
          <p:nvPr userDrawn="1"/>
        </p:nvSpPr>
        <p:spPr>
          <a:xfrm>
            <a:off x="-1" y="1631060"/>
            <a:ext cx="12192001" cy="3829332"/>
          </a:xfrm>
          <a:custGeom>
            <a:avLst/>
            <a:gdLst>
              <a:gd name="connsiteX0" fmla="*/ 0 w 12192000"/>
              <a:gd name="connsiteY0" fmla="*/ 0 h 3632200"/>
              <a:gd name="connsiteX1" fmla="*/ 12192000 w 12192000"/>
              <a:gd name="connsiteY1" fmla="*/ 0 h 3632200"/>
              <a:gd name="connsiteX2" fmla="*/ 12192000 w 12192000"/>
              <a:gd name="connsiteY2" fmla="*/ 2602097 h 3632200"/>
              <a:gd name="connsiteX3" fmla="*/ 11858362 w 12192000"/>
              <a:gd name="connsiteY3" fmla="*/ 2747371 h 3632200"/>
              <a:gd name="connsiteX4" fmla="*/ 6859519 w 12192000"/>
              <a:gd name="connsiteY4" fmla="*/ 3619648 h 3632200"/>
              <a:gd name="connsiteX5" fmla="*/ 6096062 w 12192000"/>
              <a:gd name="connsiteY5" fmla="*/ 3632200 h 3632200"/>
              <a:gd name="connsiteX6" fmla="*/ 6095939 w 12192000"/>
              <a:gd name="connsiteY6" fmla="*/ 3632200 h 3632200"/>
              <a:gd name="connsiteX7" fmla="*/ 5332482 w 12192000"/>
              <a:gd name="connsiteY7" fmla="*/ 3619648 h 3632200"/>
              <a:gd name="connsiteX8" fmla="*/ 333638 w 12192000"/>
              <a:gd name="connsiteY8" fmla="*/ 2747371 h 3632200"/>
              <a:gd name="connsiteX9" fmla="*/ 0 w 12192000"/>
              <a:gd name="connsiteY9" fmla="*/ 2602097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632200">
                <a:moveTo>
                  <a:pt x="0" y="0"/>
                </a:moveTo>
                <a:lnTo>
                  <a:pt x="12192000" y="0"/>
                </a:lnTo>
                <a:lnTo>
                  <a:pt x="12192000" y="2602097"/>
                </a:lnTo>
                <a:lnTo>
                  <a:pt x="11858362" y="2747371"/>
                </a:lnTo>
                <a:cubicBezTo>
                  <a:pt x="10640880" y="3227716"/>
                  <a:pt x="8867829" y="3553239"/>
                  <a:pt x="6859519" y="3619648"/>
                </a:cubicBezTo>
                <a:lnTo>
                  <a:pt x="6096062" y="3632200"/>
                </a:lnTo>
                <a:lnTo>
                  <a:pt x="6095939" y="3632200"/>
                </a:lnTo>
                <a:lnTo>
                  <a:pt x="5332482" y="3619648"/>
                </a:lnTo>
                <a:cubicBezTo>
                  <a:pt x="3324171" y="3553239"/>
                  <a:pt x="1551120" y="3227716"/>
                  <a:pt x="333638" y="2747371"/>
                </a:cubicBezTo>
                <a:lnTo>
                  <a:pt x="0" y="2602097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prstDash val="solid"/>
            <a:miter/>
          </a:ln>
        </p:spPr>
        <p:txBody>
          <a:bodyPr vert="horz" wrap="square" lIns="180000" tIns="180000" rIns="180000" bIns="180000" numCol="1" spcCol="0" anchor="t" anchorCtr="0">
            <a:noAutofit/>
          </a:bodyPr>
          <a:lstStyle/>
          <a:p>
            <a:pPr algn="l">
              <a:lnSpc>
                <a:spcPct val="130000"/>
              </a:lnSpc>
            </a:pPr>
            <a:endParaRPr lang="zh-CN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流程图: 接点 9"/>
          <p:cNvSpPr/>
          <p:nvPr userDrawn="1"/>
        </p:nvSpPr>
        <p:spPr>
          <a:xfrm rot="16200000" flipH="1">
            <a:off x="3955689" y="-3647246"/>
            <a:ext cx="4280619" cy="1393466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sz="1800" b="0" i="0" u="none" strike="noStrike" kern="1200" spc="0" baseline="0">
              <a:ln>
                <a:noFill/>
              </a:ln>
              <a:solidFill>
                <a:srgbClr val="C00000"/>
              </a:solidFill>
              <a:effectLst/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-871332" y="1"/>
            <a:ext cx="13934661" cy="3429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13" name="图片 12" descr="图片包含 游戏机, 杯子, 房间&#10;&#10;描述已自动生成"/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883868" y="498739"/>
            <a:ext cx="4424264" cy="442426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F0103DC-EC73-06DE-23F3-EC241F73EF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8311" y="282109"/>
            <a:ext cx="3407658" cy="61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>
            <a:grpSpLocks noChangeAspect="1"/>
          </p:cNvGrpSpPr>
          <p:nvPr userDrawn="1"/>
        </p:nvGrpSpPr>
        <p:grpSpPr>
          <a:xfrm>
            <a:off x="-58618" y="4293641"/>
            <a:ext cx="12309236" cy="2604999"/>
            <a:chOff x="0" y="4277812"/>
            <a:chExt cx="12192000" cy="2580188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/>
            <a:srcRect l="25158" r="30317"/>
            <a:stretch>
              <a:fillRect/>
            </a:stretch>
          </p:blipFill>
          <p:spPr>
            <a:xfrm>
              <a:off x="3055084" y="4608576"/>
              <a:ext cx="5428528" cy="224942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2"/>
            <a:srcRect l="73046"/>
            <a:stretch>
              <a:fillRect/>
            </a:stretch>
          </p:blipFill>
          <p:spPr>
            <a:xfrm>
              <a:off x="8422640" y="4277812"/>
              <a:ext cx="3769360" cy="258018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 rotWithShape="1">
            <a:blip r:embed="rId2"/>
            <a:srcRect r="77460"/>
            <a:stretch>
              <a:fillRect/>
            </a:stretch>
          </p:blipFill>
          <p:spPr>
            <a:xfrm>
              <a:off x="0" y="4280023"/>
              <a:ext cx="3149600" cy="2577977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13" name="组合 12"/>
          <p:cNvGrpSpPr/>
          <p:nvPr userDrawn="1"/>
        </p:nvGrpSpPr>
        <p:grpSpPr>
          <a:xfrm>
            <a:off x="-871331" y="1054800"/>
            <a:ext cx="13934661" cy="4280400"/>
            <a:chOff x="-871331" y="1817225"/>
            <a:chExt cx="13934661" cy="3598797"/>
          </a:xfrm>
        </p:grpSpPr>
        <p:sp>
          <p:nvSpPr>
            <p:cNvPr id="3" name="流程图: 接点 2"/>
            <p:cNvSpPr/>
            <p:nvPr userDrawn="1"/>
          </p:nvSpPr>
          <p:spPr>
            <a:xfrm rot="5400000">
              <a:off x="4296601" y="-3350707"/>
              <a:ext cx="3598797" cy="13934661"/>
            </a:xfrm>
            <a:prstGeom prst="flowChartConnector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  <a:prstDash val="solid"/>
              <a:miter/>
            </a:ln>
          </p:spPr>
          <p:txBody>
            <a:bodyPr anchor="ctr"/>
            <a:lstStyle/>
            <a:p>
              <a:pPr marL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1200" spc="0" baseline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4" name="流程图: 接点 3"/>
            <p:cNvSpPr/>
            <p:nvPr userDrawn="1"/>
          </p:nvSpPr>
          <p:spPr>
            <a:xfrm rot="5400000">
              <a:off x="4296601" y="-3350707"/>
              <a:ext cx="3598797" cy="13934661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marL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1200" spc="0" baseline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/>
                <a:ea typeface="等线" panose="02010600030101010101" charset="-122"/>
              </a:endParaRPr>
            </a:p>
          </p:txBody>
        </p:sp>
      </p:grpSp>
      <p:sp>
        <p:nvSpPr>
          <p:cNvPr id="8" name="矩形 7"/>
          <p:cNvSpPr/>
          <p:nvPr userDrawn="1"/>
        </p:nvSpPr>
        <p:spPr>
          <a:xfrm>
            <a:off x="-871330" y="0"/>
            <a:ext cx="13934661" cy="401450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9" name="图片 8" descr="图片包含 游戏机, 杯子, 房间&#10;&#10;描述已自动生成"/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883868" y="594264"/>
            <a:ext cx="4424264" cy="442426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F5A8E1-1EE8-DCE9-DB3B-FEF3F122FF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92171" y="275827"/>
            <a:ext cx="3407658" cy="61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12FB2C-2F43-DEC5-003B-61FFF79A90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5392" y="176283"/>
            <a:ext cx="3407658" cy="61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建筑的摆设布局&#10;&#10;描述已自动生成"/>
          <p:cNvPicPr>
            <a:picLocks noChangeAspect="1"/>
          </p:cNvPicPr>
          <p:nvPr userDrawn="1"/>
        </p:nvPicPr>
        <p:blipFill rotWithShape="1">
          <a:blip r:embed="rId2"/>
          <a:srcRect l="23407" r="903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雪地上的风景&#10;&#10;描述已自动生成"/>
          <p:cNvPicPr>
            <a:picLocks noChangeAspect="1"/>
          </p:cNvPicPr>
          <p:nvPr userDrawn="1"/>
        </p:nvPicPr>
        <p:blipFill rotWithShape="1">
          <a:blip r:embed="rId3"/>
          <a:srcRect l="23412" r="31262"/>
          <a:stretch>
            <a:fillRect/>
          </a:stretch>
        </p:blipFill>
        <p:spPr>
          <a:xfrm>
            <a:off x="-1" y="0"/>
            <a:ext cx="8180174" cy="68580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1" y="0"/>
            <a:ext cx="8180173" cy="6890851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89210" y="-32851"/>
            <a:ext cx="8219091" cy="689085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100">
                <a:srgbClr val="FFFFFF"/>
              </a:gs>
              <a:gs pos="100000">
                <a:schemeClr val="bg1"/>
              </a:gs>
            </a:gsLst>
            <a:lin ang="8100000" scaled="1"/>
            <a:tileRect/>
          </a:gra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8129882" y="0"/>
            <a:ext cx="10058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294B12E-BC8B-D4F8-19EA-2D8739E1FD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489" y="175898"/>
            <a:ext cx="3407658" cy="61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雪地上的画&#10;&#10;描述已自动生成"/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6414" b="8655"/>
          <a:stretch>
            <a:fillRect/>
          </a:stretch>
        </p:blipFill>
        <p:spPr>
          <a:xfrm>
            <a:off x="26596" y="0"/>
            <a:ext cx="12165404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-89210" y="0"/>
            <a:ext cx="846908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100">
                <a:srgbClr val="FFFFFF"/>
              </a:gs>
              <a:gs pos="100000">
                <a:schemeClr val="bg1"/>
              </a:gs>
            </a:gsLst>
            <a:lin ang="8100000" scaled="1"/>
            <a:tileRect/>
          </a:gra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4" name="图片 3" descr="街道边的教堂&#10;&#10;描述已自动生成"/>
          <p:cNvPicPr>
            <a:picLocks noChangeAspect="1"/>
          </p:cNvPicPr>
          <p:nvPr userDrawn="1"/>
        </p:nvPicPr>
        <p:blipFill rotWithShape="1">
          <a:blip r:embed="rId3">
            <a:alphaModFix amt="60000"/>
          </a:blip>
          <a:srcRect l="69026" t="6380" b="8782"/>
          <a:stretch>
            <a:fillRect/>
          </a:stretch>
        </p:blipFill>
        <p:spPr>
          <a:xfrm>
            <a:off x="8406466" y="0"/>
            <a:ext cx="3772235" cy="68580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8379870" y="0"/>
            <a:ext cx="10058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7C6946B-5D13-C119-8126-E8AAF23716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3841" y="292439"/>
            <a:ext cx="3407658" cy="61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雪地上有许多树&#10;&#10;描述已自动生成"/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39146"/>
          <a:stretch>
            <a:fillRect/>
          </a:stretch>
        </p:blipFill>
        <p:spPr>
          <a:xfrm>
            <a:off x="1" y="0"/>
            <a:ext cx="12191999" cy="4326673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" y="4326673"/>
            <a:ext cx="12191999" cy="64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1026" name="Picture 2" descr="https://timgsa.baidu.com/timg?image&amp;quality=80&amp;size=b9999_10000&amp;sec=1587635172704&amp;di=e3cba13ad5c77634d6e89a32cf937156&amp;imgtype=0&amp;src=http%3A%2F%2Fpic.rmb.bdstatic.com%2Fb689d88618224501b8c3e765d7367c4c1062.gif"/>
          <p:cNvPicPr>
            <a:picLocks noChangeAspect="1" noChangeArrowheads="1"/>
          </p:cNvPicPr>
          <p:nvPr userDrawn="1"/>
        </p:nvPicPr>
        <p:blipFill rotWithShape="1">
          <a:blip r:embed="rId3"/>
          <a:srcRect t="12413"/>
          <a:stretch>
            <a:fillRect/>
          </a:stretch>
        </p:blipFill>
        <p:spPr>
          <a:xfrm>
            <a:off x="0" y="4391001"/>
            <a:ext cx="12192000" cy="24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0862FB0-DFEC-9FB0-9F96-BBD55CF0E9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8665" y="211756"/>
            <a:ext cx="3407658" cy="61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4326673"/>
            <a:ext cx="12191999" cy="64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1026" name="Picture 2" descr="https://timgsa.baidu.com/timg?image&amp;quality=80&amp;size=b9999_10000&amp;sec=1587635172704&amp;di=e3cba13ad5c77634d6e89a32cf937156&amp;imgtype=0&amp;src=http%3A%2F%2Fpic.rmb.bdstatic.com%2Fb689d88618224501b8c3e765d7367c4c1062.gif"/>
          <p:cNvPicPr>
            <a:picLocks noChangeAspect="1" noChangeArrowheads="1"/>
          </p:cNvPicPr>
          <p:nvPr userDrawn="1"/>
        </p:nvPicPr>
        <p:blipFill rotWithShape="1">
          <a:blip r:embed="rId2"/>
          <a:srcRect t="12413"/>
          <a:stretch>
            <a:fillRect/>
          </a:stretch>
        </p:blipFill>
        <p:spPr>
          <a:xfrm>
            <a:off x="0" y="4391001"/>
            <a:ext cx="12192000" cy="24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/>
          <a:srcRect t="4002" b="42766"/>
          <a:stretch>
            <a:fillRect/>
          </a:stretch>
        </p:blipFill>
        <p:spPr>
          <a:xfrm>
            <a:off x="0" y="-1"/>
            <a:ext cx="12191998" cy="4326673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-528"/>
            <a:ext cx="12193200" cy="43272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11018721" y="3620274"/>
            <a:ext cx="1173279" cy="740358"/>
          </a:xfrm>
          <a:custGeom>
            <a:avLst/>
            <a:gdLst>
              <a:gd name="connsiteX0" fmla="*/ 854846 w 1173279"/>
              <a:gd name="connsiteY0" fmla="*/ 528116 h 740358"/>
              <a:gd name="connsiteX1" fmla="*/ 1173279 w 1173279"/>
              <a:gd name="connsiteY1" fmla="*/ 528116 h 740358"/>
              <a:gd name="connsiteX2" fmla="*/ 1173279 w 1173279"/>
              <a:gd name="connsiteY2" fmla="*/ 740358 h 740358"/>
              <a:gd name="connsiteX3" fmla="*/ 839330 w 1173279"/>
              <a:gd name="connsiteY3" fmla="*/ 740358 h 740358"/>
              <a:gd name="connsiteX4" fmla="*/ 825916 w 1173279"/>
              <a:gd name="connsiteY4" fmla="*/ 736818 h 740358"/>
              <a:gd name="connsiteX5" fmla="*/ 813784 w 1173279"/>
              <a:gd name="connsiteY5" fmla="*/ 717729 h 740358"/>
              <a:gd name="connsiteX6" fmla="*/ 813784 w 1173279"/>
              <a:gd name="connsiteY6" fmla="*/ 556113 h 740358"/>
              <a:gd name="connsiteX7" fmla="*/ 854846 w 1173279"/>
              <a:gd name="connsiteY7" fmla="*/ 528116 h 740358"/>
              <a:gd name="connsiteX8" fmla="*/ 311702 w 1173279"/>
              <a:gd name="connsiteY8" fmla="*/ 528116 h 740358"/>
              <a:gd name="connsiteX9" fmla="*/ 712994 w 1173279"/>
              <a:gd name="connsiteY9" fmla="*/ 528116 h 740358"/>
              <a:gd name="connsiteX10" fmla="*/ 752190 w 1173279"/>
              <a:gd name="connsiteY10" fmla="*/ 556113 h 740358"/>
              <a:gd name="connsiteX11" fmla="*/ 752190 w 1173279"/>
              <a:gd name="connsiteY11" fmla="*/ 717729 h 740358"/>
              <a:gd name="connsiteX12" fmla="*/ 740991 w 1173279"/>
              <a:gd name="connsiteY12" fmla="*/ 736818 h 740358"/>
              <a:gd name="connsiteX13" fmla="*/ 728009 w 1173279"/>
              <a:gd name="connsiteY13" fmla="*/ 740358 h 740358"/>
              <a:gd name="connsiteX14" fmla="*/ 296186 w 1173279"/>
              <a:gd name="connsiteY14" fmla="*/ 740358 h 740358"/>
              <a:gd name="connsiteX15" fmla="*/ 282771 w 1173279"/>
              <a:gd name="connsiteY15" fmla="*/ 736818 h 740358"/>
              <a:gd name="connsiteX16" fmla="*/ 270639 w 1173279"/>
              <a:gd name="connsiteY16" fmla="*/ 717729 h 740358"/>
              <a:gd name="connsiteX17" fmla="*/ 270639 w 1173279"/>
              <a:gd name="connsiteY17" fmla="*/ 556113 h 740358"/>
              <a:gd name="connsiteX18" fmla="*/ 311702 w 1173279"/>
              <a:gd name="connsiteY18" fmla="*/ 528116 h 740358"/>
              <a:gd name="connsiteX19" fmla="*/ 1125485 w 1173279"/>
              <a:gd name="connsiteY19" fmla="*/ 264695 h 740358"/>
              <a:gd name="connsiteX20" fmla="*/ 1173279 w 1173279"/>
              <a:gd name="connsiteY20" fmla="*/ 264695 h 740358"/>
              <a:gd name="connsiteX21" fmla="*/ 1173279 w 1173279"/>
              <a:gd name="connsiteY21" fmla="*/ 481031 h 740358"/>
              <a:gd name="connsiteX22" fmla="*/ 1125485 w 1173279"/>
              <a:gd name="connsiteY22" fmla="*/ 481031 h 740358"/>
              <a:gd name="connsiteX23" fmla="*/ 1086289 w 1173279"/>
              <a:gd name="connsiteY23" fmla="*/ 453035 h 740358"/>
              <a:gd name="connsiteX24" fmla="*/ 1086289 w 1173279"/>
              <a:gd name="connsiteY24" fmla="*/ 291418 h 740358"/>
              <a:gd name="connsiteX25" fmla="*/ 1125485 w 1173279"/>
              <a:gd name="connsiteY25" fmla="*/ 264695 h 740358"/>
              <a:gd name="connsiteX26" fmla="*/ 582341 w 1173279"/>
              <a:gd name="connsiteY26" fmla="*/ 264695 h 740358"/>
              <a:gd name="connsiteX27" fmla="*/ 983633 w 1173279"/>
              <a:gd name="connsiteY27" fmla="*/ 264695 h 740358"/>
              <a:gd name="connsiteX28" fmla="*/ 1024695 w 1173279"/>
              <a:gd name="connsiteY28" fmla="*/ 291418 h 740358"/>
              <a:gd name="connsiteX29" fmla="*/ 1024695 w 1173279"/>
              <a:gd name="connsiteY29" fmla="*/ 453035 h 740358"/>
              <a:gd name="connsiteX30" fmla="*/ 983633 w 1173279"/>
              <a:gd name="connsiteY30" fmla="*/ 481031 h 740358"/>
              <a:gd name="connsiteX31" fmla="*/ 582341 w 1173279"/>
              <a:gd name="connsiteY31" fmla="*/ 481031 h 740358"/>
              <a:gd name="connsiteX32" fmla="*/ 543145 w 1173279"/>
              <a:gd name="connsiteY32" fmla="*/ 453035 h 740358"/>
              <a:gd name="connsiteX33" fmla="*/ 543145 w 1173279"/>
              <a:gd name="connsiteY33" fmla="*/ 291418 h 740358"/>
              <a:gd name="connsiteX34" fmla="*/ 582341 w 1173279"/>
              <a:gd name="connsiteY34" fmla="*/ 264695 h 740358"/>
              <a:gd name="connsiteX35" fmla="*/ 41062 w 1173279"/>
              <a:gd name="connsiteY35" fmla="*/ 264695 h 740358"/>
              <a:gd name="connsiteX36" fmla="*/ 440488 w 1173279"/>
              <a:gd name="connsiteY36" fmla="*/ 264695 h 740358"/>
              <a:gd name="connsiteX37" fmla="*/ 481551 w 1173279"/>
              <a:gd name="connsiteY37" fmla="*/ 291418 h 740358"/>
              <a:gd name="connsiteX38" fmla="*/ 481551 w 1173279"/>
              <a:gd name="connsiteY38" fmla="*/ 453035 h 740358"/>
              <a:gd name="connsiteX39" fmla="*/ 440488 w 1173279"/>
              <a:gd name="connsiteY39" fmla="*/ 481031 h 740358"/>
              <a:gd name="connsiteX40" fmla="*/ 41062 w 1173279"/>
              <a:gd name="connsiteY40" fmla="*/ 481031 h 740358"/>
              <a:gd name="connsiteX41" fmla="*/ 0 w 1173279"/>
              <a:gd name="connsiteY41" fmla="*/ 453035 h 740358"/>
              <a:gd name="connsiteX42" fmla="*/ 0 w 1173279"/>
              <a:gd name="connsiteY42" fmla="*/ 291418 h 740358"/>
              <a:gd name="connsiteX43" fmla="*/ 41062 w 1173279"/>
              <a:gd name="connsiteY43" fmla="*/ 264695 h 740358"/>
              <a:gd name="connsiteX44" fmla="*/ 854846 w 1173279"/>
              <a:gd name="connsiteY44" fmla="*/ 0 h 740358"/>
              <a:gd name="connsiteX45" fmla="*/ 1173279 w 1173279"/>
              <a:gd name="connsiteY45" fmla="*/ 0 h 740358"/>
              <a:gd name="connsiteX46" fmla="*/ 1173279 w 1173279"/>
              <a:gd name="connsiteY46" fmla="*/ 217609 h 740358"/>
              <a:gd name="connsiteX47" fmla="*/ 854846 w 1173279"/>
              <a:gd name="connsiteY47" fmla="*/ 217609 h 740358"/>
              <a:gd name="connsiteX48" fmla="*/ 813784 w 1173279"/>
              <a:gd name="connsiteY48" fmla="*/ 189613 h 740358"/>
              <a:gd name="connsiteX49" fmla="*/ 813784 w 1173279"/>
              <a:gd name="connsiteY49" fmla="*/ 27997 h 740358"/>
              <a:gd name="connsiteX50" fmla="*/ 854846 w 1173279"/>
              <a:gd name="connsiteY50" fmla="*/ 0 h 740358"/>
              <a:gd name="connsiteX51" fmla="*/ 311702 w 1173279"/>
              <a:gd name="connsiteY51" fmla="*/ 0 h 740358"/>
              <a:gd name="connsiteX52" fmla="*/ 712994 w 1173279"/>
              <a:gd name="connsiteY52" fmla="*/ 0 h 740358"/>
              <a:gd name="connsiteX53" fmla="*/ 752190 w 1173279"/>
              <a:gd name="connsiteY53" fmla="*/ 27997 h 740358"/>
              <a:gd name="connsiteX54" fmla="*/ 752190 w 1173279"/>
              <a:gd name="connsiteY54" fmla="*/ 189613 h 740358"/>
              <a:gd name="connsiteX55" fmla="*/ 712994 w 1173279"/>
              <a:gd name="connsiteY55" fmla="*/ 217609 h 740358"/>
              <a:gd name="connsiteX56" fmla="*/ 311702 w 1173279"/>
              <a:gd name="connsiteY56" fmla="*/ 217609 h 740358"/>
              <a:gd name="connsiteX57" fmla="*/ 270639 w 1173279"/>
              <a:gd name="connsiteY57" fmla="*/ 189613 h 740358"/>
              <a:gd name="connsiteX58" fmla="*/ 270639 w 1173279"/>
              <a:gd name="connsiteY58" fmla="*/ 27997 h 740358"/>
              <a:gd name="connsiteX59" fmla="*/ 311702 w 1173279"/>
              <a:gd name="connsiteY59" fmla="*/ 0 h 74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73279" h="740358">
                <a:moveTo>
                  <a:pt x="854846" y="528116"/>
                </a:moveTo>
                <a:lnTo>
                  <a:pt x="1173279" y="528116"/>
                </a:lnTo>
                <a:lnTo>
                  <a:pt x="1173279" y="740358"/>
                </a:lnTo>
                <a:lnTo>
                  <a:pt x="839330" y="740358"/>
                </a:lnTo>
                <a:lnTo>
                  <a:pt x="825916" y="736818"/>
                </a:lnTo>
                <a:cubicBezTo>
                  <a:pt x="818450" y="732046"/>
                  <a:pt x="813784" y="725365"/>
                  <a:pt x="813784" y="717729"/>
                </a:cubicBezTo>
                <a:lnTo>
                  <a:pt x="813784" y="556113"/>
                </a:lnTo>
                <a:cubicBezTo>
                  <a:pt x="813784" y="540842"/>
                  <a:pt x="832448" y="528116"/>
                  <a:pt x="854846" y="528116"/>
                </a:cubicBezTo>
                <a:close/>
                <a:moveTo>
                  <a:pt x="311702" y="528116"/>
                </a:moveTo>
                <a:lnTo>
                  <a:pt x="712994" y="528116"/>
                </a:lnTo>
                <a:cubicBezTo>
                  <a:pt x="735392" y="528116"/>
                  <a:pt x="752190" y="540842"/>
                  <a:pt x="752190" y="556113"/>
                </a:cubicBezTo>
                <a:lnTo>
                  <a:pt x="752190" y="717729"/>
                </a:lnTo>
                <a:cubicBezTo>
                  <a:pt x="752190" y="725365"/>
                  <a:pt x="747990" y="732046"/>
                  <a:pt x="740991" y="736818"/>
                </a:cubicBezTo>
                <a:lnTo>
                  <a:pt x="728009" y="740358"/>
                </a:lnTo>
                <a:lnTo>
                  <a:pt x="296186" y="740358"/>
                </a:lnTo>
                <a:lnTo>
                  <a:pt x="282771" y="736818"/>
                </a:lnTo>
                <a:cubicBezTo>
                  <a:pt x="275305" y="732046"/>
                  <a:pt x="270639" y="725365"/>
                  <a:pt x="270639" y="717729"/>
                </a:cubicBezTo>
                <a:lnTo>
                  <a:pt x="270639" y="556113"/>
                </a:lnTo>
                <a:cubicBezTo>
                  <a:pt x="270639" y="540842"/>
                  <a:pt x="289304" y="528116"/>
                  <a:pt x="311702" y="528116"/>
                </a:cubicBezTo>
                <a:close/>
                <a:moveTo>
                  <a:pt x="1125485" y="264695"/>
                </a:moveTo>
                <a:lnTo>
                  <a:pt x="1173279" y="264695"/>
                </a:lnTo>
                <a:lnTo>
                  <a:pt x="1173279" y="481031"/>
                </a:lnTo>
                <a:lnTo>
                  <a:pt x="1125485" y="481031"/>
                </a:lnTo>
                <a:cubicBezTo>
                  <a:pt x="1103087" y="481031"/>
                  <a:pt x="1086289" y="468306"/>
                  <a:pt x="1086289" y="453035"/>
                </a:cubicBezTo>
                <a:lnTo>
                  <a:pt x="1086289" y="291418"/>
                </a:lnTo>
                <a:cubicBezTo>
                  <a:pt x="1086289" y="276148"/>
                  <a:pt x="1103087" y="264695"/>
                  <a:pt x="1125485" y="264695"/>
                </a:cubicBezTo>
                <a:close/>
                <a:moveTo>
                  <a:pt x="582341" y="264695"/>
                </a:moveTo>
                <a:lnTo>
                  <a:pt x="983633" y="264695"/>
                </a:lnTo>
                <a:cubicBezTo>
                  <a:pt x="1006031" y="264695"/>
                  <a:pt x="1024695" y="276148"/>
                  <a:pt x="1024695" y="291418"/>
                </a:cubicBezTo>
                <a:lnTo>
                  <a:pt x="1024695" y="453035"/>
                </a:lnTo>
                <a:cubicBezTo>
                  <a:pt x="1024695" y="468306"/>
                  <a:pt x="1006031" y="481031"/>
                  <a:pt x="983633" y="481031"/>
                </a:cubicBezTo>
                <a:lnTo>
                  <a:pt x="582341" y="481031"/>
                </a:lnTo>
                <a:cubicBezTo>
                  <a:pt x="561809" y="481031"/>
                  <a:pt x="543145" y="468306"/>
                  <a:pt x="543145" y="453035"/>
                </a:cubicBezTo>
                <a:lnTo>
                  <a:pt x="543145" y="291418"/>
                </a:lnTo>
                <a:cubicBezTo>
                  <a:pt x="543145" y="276148"/>
                  <a:pt x="561809" y="264695"/>
                  <a:pt x="582341" y="264695"/>
                </a:cubicBezTo>
                <a:close/>
                <a:moveTo>
                  <a:pt x="41062" y="264695"/>
                </a:moveTo>
                <a:lnTo>
                  <a:pt x="440488" y="264695"/>
                </a:lnTo>
                <a:cubicBezTo>
                  <a:pt x="462886" y="264695"/>
                  <a:pt x="481551" y="276148"/>
                  <a:pt x="481551" y="291418"/>
                </a:cubicBezTo>
                <a:lnTo>
                  <a:pt x="481551" y="453035"/>
                </a:lnTo>
                <a:cubicBezTo>
                  <a:pt x="481551" y="468306"/>
                  <a:pt x="462886" y="481031"/>
                  <a:pt x="440488" y="481031"/>
                </a:cubicBezTo>
                <a:lnTo>
                  <a:pt x="41062" y="481031"/>
                </a:lnTo>
                <a:cubicBezTo>
                  <a:pt x="18665" y="481031"/>
                  <a:pt x="0" y="468306"/>
                  <a:pt x="0" y="453035"/>
                </a:cubicBezTo>
                <a:lnTo>
                  <a:pt x="0" y="291418"/>
                </a:lnTo>
                <a:cubicBezTo>
                  <a:pt x="0" y="276148"/>
                  <a:pt x="18665" y="264695"/>
                  <a:pt x="41062" y="264695"/>
                </a:cubicBezTo>
                <a:close/>
                <a:moveTo>
                  <a:pt x="854846" y="0"/>
                </a:moveTo>
                <a:lnTo>
                  <a:pt x="1173279" y="0"/>
                </a:lnTo>
                <a:lnTo>
                  <a:pt x="1173279" y="217609"/>
                </a:lnTo>
                <a:lnTo>
                  <a:pt x="854846" y="217609"/>
                </a:lnTo>
                <a:cubicBezTo>
                  <a:pt x="832448" y="217609"/>
                  <a:pt x="813784" y="204884"/>
                  <a:pt x="813784" y="189613"/>
                </a:cubicBezTo>
                <a:lnTo>
                  <a:pt x="813784" y="27997"/>
                </a:lnTo>
                <a:cubicBezTo>
                  <a:pt x="813784" y="12726"/>
                  <a:pt x="832448" y="0"/>
                  <a:pt x="854846" y="0"/>
                </a:cubicBezTo>
                <a:close/>
                <a:moveTo>
                  <a:pt x="311702" y="0"/>
                </a:moveTo>
                <a:lnTo>
                  <a:pt x="712994" y="0"/>
                </a:lnTo>
                <a:cubicBezTo>
                  <a:pt x="735392" y="0"/>
                  <a:pt x="752190" y="12726"/>
                  <a:pt x="752190" y="27997"/>
                </a:cubicBezTo>
                <a:lnTo>
                  <a:pt x="752190" y="189613"/>
                </a:lnTo>
                <a:cubicBezTo>
                  <a:pt x="752190" y="204884"/>
                  <a:pt x="735392" y="217609"/>
                  <a:pt x="712994" y="217609"/>
                </a:cubicBezTo>
                <a:lnTo>
                  <a:pt x="311702" y="217609"/>
                </a:lnTo>
                <a:cubicBezTo>
                  <a:pt x="289304" y="217609"/>
                  <a:pt x="270639" y="204884"/>
                  <a:pt x="270639" y="189613"/>
                </a:cubicBezTo>
                <a:lnTo>
                  <a:pt x="270639" y="27997"/>
                </a:lnTo>
                <a:cubicBezTo>
                  <a:pt x="270639" y="12726"/>
                  <a:pt x="289304" y="0"/>
                  <a:pt x="3117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1F843E1-2002-5E35-E967-887D5E47FD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912" y="175898"/>
            <a:ext cx="3407658" cy="61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4326673"/>
            <a:ext cx="12191999" cy="64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t="4002" b="42766"/>
          <a:stretch>
            <a:fillRect/>
          </a:stretch>
        </p:blipFill>
        <p:spPr>
          <a:xfrm>
            <a:off x="0" y="-1"/>
            <a:ext cx="12191998" cy="4326673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-528"/>
            <a:ext cx="12193200" cy="43272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11018721" y="3620274"/>
            <a:ext cx="1173279" cy="740358"/>
          </a:xfrm>
          <a:custGeom>
            <a:avLst/>
            <a:gdLst>
              <a:gd name="connsiteX0" fmla="*/ 854846 w 1173279"/>
              <a:gd name="connsiteY0" fmla="*/ 528116 h 740358"/>
              <a:gd name="connsiteX1" fmla="*/ 1173279 w 1173279"/>
              <a:gd name="connsiteY1" fmla="*/ 528116 h 740358"/>
              <a:gd name="connsiteX2" fmla="*/ 1173279 w 1173279"/>
              <a:gd name="connsiteY2" fmla="*/ 740358 h 740358"/>
              <a:gd name="connsiteX3" fmla="*/ 839330 w 1173279"/>
              <a:gd name="connsiteY3" fmla="*/ 740358 h 740358"/>
              <a:gd name="connsiteX4" fmla="*/ 825916 w 1173279"/>
              <a:gd name="connsiteY4" fmla="*/ 736818 h 740358"/>
              <a:gd name="connsiteX5" fmla="*/ 813784 w 1173279"/>
              <a:gd name="connsiteY5" fmla="*/ 717729 h 740358"/>
              <a:gd name="connsiteX6" fmla="*/ 813784 w 1173279"/>
              <a:gd name="connsiteY6" fmla="*/ 556113 h 740358"/>
              <a:gd name="connsiteX7" fmla="*/ 854846 w 1173279"/>
              <a:gd name="connsiteY7" fmla="*/ 528116 h 740358"/>
              <a:gd name="connsiteX8" fmla="*/ 311702 w 1173279"/>
              <a:gd name="connsiteY8" fmla="*/ 528116 h 740358"/>
              <a:gd name="connsiteX9" fmla="*/ 712994 w 1173279"/>
              <a:gd name="connsiteY9" fmla="*/ 528116 h 740358"/>
              <a:gd name="connsiteX10" fmla="*/ 752190 w 1173279"/>
              <a:gd name="connsiteY10" fmla="*/ 556113 h 740358"/>
              <a:gd name="connsiteX11" fmla="*/ 752190 w 1173279"/>
              <a:gd name="connsiteY11" fmla="*/ 717729 h 740358"/>
              <a:gd name="connsiteX12" fmla="*/ 740991 w 1173279"/>
              <a:gd name="connsiteY12" fmla="*/ 736818 h 740358"/>
              <a:gd name="connsiteX13" fmla="*/ 728009 w 1173279"/>
              <a:gd name="connsiteY13" fmla="*/ 740358 h 740358"/>
              <a:gd name="connsiteX14" fmla="*/ 296186 w 1173279"/>
              <a:gd name="connsiteY14" fmla="*/ 740358 h 740358"/>
              <a:gd name="connsiteX15" fmla="*/ 282771 w 1173279"/>
              <a:gd name="connsiteY15" fmla="*/ 736818 h 740358"/>
              <a:gd name="connsiteX16" fmla="*/ 270639 w 1173279"/>
              <a:gd name="connsiteY16" fmla="*/ 717729 h 740358"/>
              <a:gd name="connsiteX17" fmla="*/ 270639 w 1173279"/>
              <a:gd name="connsiteY17" fmla="*/ 556113 h 740358"/>
              <a:gd name="connsiteX18" fmla="*/ 311702 w 1173279"/>
              <a:gd name="connsiteY18" fmla="*/ 528116 h 740358"/>
              <a:gd name="connsiteX19" fmla="*/ 1125485 w 1173279"/>
              <a:gd name="connsiteY19" fmla="*/ 264695 h 740358"/>
              <a:gd name="connsiteX20" fmla="*/ 1173279 w 1173279"/>
              <a:gd name="connsiteY20" fmla="*/ 264695 h 740358"/>
              <a:gd name="connsiteX21" fmla="*/ 1173279 w 1173279"/>
              <a:gd name="connsiteY21" fmla="*/ 481031 h 740358"/>
              <a:gd name="connsiteX22" fmla="*/ 1125485 w 1173279"/>
              <a:gd name="connsiteY22" fmla="*/ 481031 h 740358"/>
              <a:gd name="connsiteX23" fmla="*/ 1086289 w 1173279"/>
              <a:gd name="connsiteY23" fmla="*/ 453035 h 740358"/>
              <a:gd name="connsiteX24" fmla="*/ 1086289 w 1173279"/>
              <a:gd name="connsiteY24" fmla="*/ 291418 h 740358"/>
              <a:gd name="connsiteX25" fmla="*/ 1125485 w 1173279"/>
              <a:gd name="connsiteY25" fmla="*/ 264695 h 740358"/>
              <a:gd name="connsiteX26" fmla="*/ 582341 w 1173279"/>
              <a:gd name="connsiteY26" fmla="*/ 264695 h 740358"/>
              <a:gd name="connsiteX27" fmla="*/ 983633 w 1173279"/>
              <a:gd name="connsiteY27" fmla="*/ 264695 h 740358"/>
              <a:gd name="connsiteX28" fmla="*/ 1024695 w 1173279"/>
              <a:gd name="connsiteY28" fmla="*/ 291418 h 740358"/>
              <a:gd name="connsiteX29" fmla="*/ 1024695 w 1173279"/>
              <a:gd name="connsiteY29" fmla="*/ 453035 h 740358"/>
              <a:gd name="connsiteX30" fmla="*/ 983633 w 1173279"/>
              <a:gd name="connsiteY30" fmla="*/ 481031 h 740358"/>
              <a:gd name="connsiteX31" fmla="*/ 582341 w 1173279"/>
              <a:gd name="connsiteY31" fmla="*/ 481031 h 740358"/>
              <a:gd name="connsiteX32" fmla="*/ 543145 w 1173279"/>
              <a:gd name="connsiteY32" fmla="*/ 453035 h 740358"/>
              <a:gd name="connsiteX33" fmla="*/ 543145 w 1173279"/>
              <a:gd name="connsiteY33" fmla="*/ 291418 h 740358"/>
              <a:gd name="connsiteX34" fmla="*/ 582341 w 1173279"/>
              <a:gd name="connsiteY34" fmla="*/ 264695 h 740358"/>
              <a:gd name="connsiteX35" fmla="*/ 41062 w 1173279"/>
              <a:gd name="connsiteY35" fmla="*/ 264695 h 740358"/>
              <a:gd name="connsiteX36" fmla="*/ 440488 w 1173279"/>
              <a:gd name="connsiteY36" fmla="*/ 264695 h 740358"/>
              <a:gd name="connsiteX37" fmla="*/ 481551 w 1173279"/>
              <a:gd name="connsiteY37" fmla="*/ 291418 h 740358"/>
              <a:gd name="connsiteX38" fmla="*/ 481551 w 1173279"/>
              <a:gd name="connsiteY38" fmla="*/ 453035 h 740358"/>
              <a:gd name="connsiteX39" fmla="*/ 440488 w 1173279"/>
              <a:gd name="connsiteY39" fmla="*/ 481031 h 740358"/>
              <a:gd name="connsiteX40" fmla="*/ 41062 w 1173279"/>
              <a:gd name="connsiteY40" fmla="*/ 481031 h 740358"/>
              <a:gd name="connsiteX41" fmla="*/ 0 w 1173279"/>
              <a:gd name="connsiteY41" fmla="*/ 453035 h 740358"/>
              <a:gd name="connsiteX42" fmla="*/ 0 w 1173279"/>
              <a:gd name="connsiteY42" fmla="*/ 291418 h 740358"/>
              <a:gd name="connsiteX43" fmla="*/ 41062 w 1173279"/>
              <a:gd name="connsiteY43" fmla="*/ 264695 h 740358"/>
              <a:gd name="connsiteX44" fmla="*/ 854846 w 1173279"/>
              <a:gd name="connsiteY44" fmla="*/ 0 h 740358"/>
              <a:gd name="connsiteX45" fmla="*/ 1173279 w 1173279"/>
              <a:gd name="connsiteY45" fmla="*/ 0 h 740358"/>
              <a:gd name="connsiteX46" fmla="*/ 1173279 w 1173279"/>
              <a:gd name="connsiteY46" fmla="*/ 217609 h 740358"/>
              <a:gd name="connsiteX47" fmla="*/ 854846 w 1173279"/>
              <a:gd name="connsiteY47" fmla="*/ 217609 h 740358"/>
              <a:gd name="connsiteX48" fmla="*/ 813784 w 1173279"/>
              <a:gd name="connsiteY48" fmla="*/ 189613 h 740358"/>
              <a:gd name="connsiteX49" fmla="*/ 813784 w 1173279"/>
              <a:gd name="connsiteY49" fmla="*/ 27997 h 740358"/>
              <a:gd name="connsiteX50" fmla="*/ 854846 w 1173279"/>
              <a:gd name="connsiteY50" fmla="*/ 0 h 740358"/>
              <a:gd name="connsiteX51" fmla="*/ 311702 w 1173279"/>
              <a:gd name="connsiteY51" fmla="*/ 0 h 740358"/>
              <a:gd name="connsiteX52" fmla="*/ 712994 w 1173279"/>
              <a:gd name="connsiteY52" fmla="*/ 0 h 740358"/>
              <a:gd name="connsiteX53" fmla="*/ 752190 w 1173279"/>
              <a:gd name="connsiteY53" fmla="*/ 27997 h 740358"/>
              <a:gd name="connsiteX54" fmla="*/ 752190 w 1173279"/>
              <a:gd name="connsiteY54" fmla="*/ 189613 h 740358"/>
              <a:gd name="connsiteX55" fmla="*/ 712994 w 1173279"/>
              <a:gd name="connsiteY55" fmla="*/ 217609 h 740358"/>
              <a:gd name="connsiteX56" fmla="*/ 311702 w 1173279"/>
              <a:gd name="connsiteY56" fmla="*/ 217609 h 740358"/>
              <a:gd name="connsiteX57" fmla="*/ 270639 w 1173279"/>
              <a:gd name="connsiteY57" fmla="*/ 189613 h 740358"/>
              <a:gd name="connsiteX58" fmla="*/ 270639 w 1173279"/>
              <a:gd name="connsiteY58" fmla="*/ 27997 h 740358"/>
              <a:gd name="connsiteX59" fmla="*/ 311702 w 1173279"/>
              <a:gd name="connsiteY59" fmla="*/ 0 h 74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73279" h="740358">
                <a:moveTo>
                  <a:pt x="854846" y="528116"/>
                </a:moveTo>
                <a:lnTo>
                  <a:pt x="1173279" y="528116"/>
                </a:lnTo>
                <a:lnTo>
                  <a:pt x="1173279" y="740358"/>
                </a:lnTo>
                <a:lnTo>
                  <a:pt x="839330" y="740358"/>
                </a:lnTo>
                <a:lnTo>
                  <a:pt x="825916" y="736818"/>
                </a:lnTo>
                <a:cubicBezTo>
                  <a:pt x="818450" y="732046"/>
                  <a:pt x="813784" y="725365"/>
                  <a:pt x="813784" y="717729"/>
                </a:cubicBezTo>
                <a:lnTo>
                  <a:pt x="813784" y="556113"/>
                </a:lnTo>
                <a:cubicBezTo>
                  <a:pt x="813784" y="540842"/>
                  <a:pt x="832448" y="528116"/>
                  <a:pt x="854846" y="528116"/>
                </a:cubicBezTo>
                <a:close/>
                <a:moveTo>
                  <a:pt x="311702" y="528116"/>
                </a:moveTo>
                <a:lnTo>
                  <a:pt x="712994" y="528116"/>
                </a:lnTo>
                <a:cubicBezTo>
                  <a:pt x="735392" y="528116"/>
                  <a:pt x="752190" y="540842"/>
                  <a:pt x="752190" y="556113"/>
                </a:cubicBezTo>
                <a:lnTo>
                  <a:pt x="752190" y="717729"/>
                </a:lnTo>
                <a:cubicBezTo>
                  <a:pt x="752190" y="725365"/>
                  <a:pt x="747990" y="732046"/>
                  <a:pt x="740991" y="736818"/>
                </a:cubicBezTo>
                <a:lnTo>
                  <a:pt x="728009" y="740358"/>
                </a:lnTo>
                <a:lnTo>
                  <a:pt x="296186" y="740358"/>
                </a:lnTo>
                <a:lnTo>
                  <a:pt x="282771" y="736818"/>
                </a:lnTo>
                <a:cubicBezTo>
                  <a:pt x="275305" y="732046"/>
                  <a:pt x="270639" y="725365"/>
                  <a:pt x="270639" y="717729"/>
                </a:cubicBezTo>
                <a:lnTo>
                  <a:pt x="270639" y="556113"/>
                </a:lnTo>
                <a:cubicBezTo>
                  <a:pt x="270639" y="540842"/>
                  <a:pt x="289304" y="528116"/>
                  <a:pt x="311702" y="528116"/>
                </a:cubicBezTo>
                <a:close/>
                <a:moveTo>
                  <a:pt x="1125485" y="264695"/>
                </a:moveTo>
                <a:lnTo>
                  <a:pt x="1173279" y="264695"/>
                </a:lnTo>
                <a:lnTo>
                  <a:pt x="1173279" y="481031"/>
                </a:lnTo>
                <a:lnTo>
                  <a:pt x="1125485" y="481031"/>
                </a:lnTo>
                <a:cubicBezTo>
                  <a:pt x="1103087" y="481031"/>
                  <a:pt x="1086289" y="468306"/>
                  <a:pt x="1086289" y="453035"/>
                </a:cubicBezTo>
                <a:lnTo>
                  <a:pt x="1086289" y="291418"/>
                </a:lnTo>
                <a:cubicBezTo>
                  <a:pt x="1086289" y="276148"/>
                  <a:pt x="1103087" y="264695"/>
                  <a:pt x="1125485" y="264695"/>
                </a:cubicBezTo>
                <a:close/>
                <a:moveTo>
                  <a:pt x="582341" y="264695"/>
                </a:moveTo>
                <a:lnTo>
                  <a:pt x="983633" y="264695"/>
                </a:lnTo>
                <a:cubicBezTo>
                  <a:pt x="1006031" y="264695"/>
                  <a:pt x="1024695" y="276148"/>
                  <a:pt x="1024695" y="291418"/>
                </a:cubicBezTo>
                <a:lnTo>
                  <a:pt x="1024695" y="453035"/>
                </a:lnTo>
                <a:cubicBezTo>
                  <a:pt x="1024695" y="468306"/>
                  <a:pt x="1006031" y="481031"/>
                  <a:pt x="983633" y="481031"/>
                </a:cubicBezTo>
                <a:lnTo>
                  <a:pt x="582341" y="481031"/>
                </a:lnTo>
                <a:cubicBezTo>
                  <a:pt x="561809" y="481031"/>
                  <a:pt x="543145" y="468306"/>
                  <a:pt x="543145" y="453035"/>
                </a:cubicBezTo>
                <a:lnTo>
                  <a:pt x="543145" y="291418"/>
                </a:lnTo>
                <a:cubicBezTo>
                  <a:pt x="543145" y="276148"/>
                  <a:pt x="561809" y="264695"/>
                  <a:pt x="582341" y="264695"/>
                </a:cubicBezTo>
                <a:close/>
                <a:moveTo>
                  <a:pt x="41062" y="264695"/>
                </a:moveTo>
                <a:lnTo>
                  <a:pt x="440488" y="264695"/>
                </a:lnTo>
                <a:cubicBezTo>
                  <a:pt x="462886" y="264695"/>
                  <a:pt x="481551" y="276148"/>
                  <a:pt x="481551" y="291418"/>
                </a:cubicBezTo>
                <a:lnTo>
                  <a:pt x="481551" y="453035"/>
                </a:lnTo>
                <a:cubicBezTo>
                  <a:pt x="481551" y="468306"/>
                  <a:pt x="462886" y="481031"/>
                  <a:pt x="440488" y="481031"/>
                </a:cubicBezTo>
                <a:lnTo>
                  <a:pt x="41062" y="481031"/>
                </a:lnTo>
                <a:cubicBezTo>
                  <a:pt x="18665" y="481031"/>
                  <a:pt x="0" y="468306"/>
                  <a:pt x="0" y="453035"/>
                </a:cubicBezTo>
                <a:lnTo>
                  <a:pt x="0" y="291418"/>
                </a:lnTo>
                <a:cubicBezTo>
                  <a:pt x="0" y="276148"/>
                  <a:pt x="18665" y="264695"/>
                  <a:pt x="41062" y="264695"/>
                </a:cubicBezTo>
                <a:close/>
                <a:moveTo>
                  <a:pt x="854846" y="0"/>
                </a:moveTo>
                <a:lnTo>
                  <a:pt x="1173279" y="0"/>
                </a:lnTo>
                <a:lnTo>
                  <a:pt x="1173279" y="217609"/>
                </a:lnTo>
                <a:lnTo>
                  <a:pt x="854846" y="217609"/>
                </a:lnTo>
                <a:cubicBezTo>
                  <a:pt x="832448" y="217609"/>
                  <a:pt x="813784" y="204884"/>
                  <a:pt x="813784" y="189613"/>
                </a:cubicBezTo>
                <a:lnTo>
                  <a:pt x="813784" y="27997"/>
                </a:lnTo>
                <a:cubicBezTo>
                  <a:pt x="813784" y="12726"/>
                  <a:pt x="832448" y="0"/>
                  <a:pt x="854846" y="0"/>
                </a:cubicBezTo>
                <a:close/>
                <a:moveTo>
                  <a:pt x="311702" y="0"/>
                </a:moveTo>
                <a:lnTo>
                  <a:pt x="712994" y="0"/>
                </a:lnTo>
                <a:cubicBezTo>
                  <a:pt x="735392" y="0"/>
                  <a:pt x="752190" y="12726"/>
                  <a:pt x="752190" y="27997"/>
                </a:cubicBezTo>
                <a:lnTo>
                  <a:pt x="752190" y="189613"/>
                </a:lnTo>
                <a:cubicBezTo>
                  <a:pt x="752190" y="204884"/>
                  <a:pt x="735392" y="217609"/>
                  <a:pt x="712994" y="217609"/>
                </a:cubicBezTo>
                <a:lnTo>
                  <a:pt x="311702" y="217609"/>
                </a:lnTo>
                <a:cubicBezTo>
                  <a:pt x="289304" y="217609"/>
                  <a:pt x="270639" y="204884"/>
                  <a:pt x="270639" y="189613"/>
                </a:cubicBezTo>
                <a:lnTo>
                  <a:pt x="270639" y="27997"/>
                </a:lnTo>
                <a:cubicBezTo>
                  <a:pt x="270639" y="12726"/>
                  <a:pt x="289304" y="0"/>
                  <a:pt x="3117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t="31197" b="32830"/>
          <a:stretch>
            <a:fillRect/>
          </a:stretch>
        </p:blipFill>
        <p:spPr>
          <a:xfrm>
            <a:off x="4762" y="4391001"/>
            <a:ext cx="12187238" cy="2466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CAE93B0-87BC-BE3C-953D-C12350381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0052" y="175898"/>
            <a:ext cx="3407658" cy="61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/>
          <a:srcRect t="7327" b="29584"/>
          <a:stretch>
            <a:fillRect/>
          </a:stretch>
        </p:blipFill>
        <p:spPr>
          <a:xfrm>
            <a:off x="2381" y="0"/>
            <a:ext cx="12187238" cy="4326673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" y="4326673"/>
            <a:ext cx="12191999" cy="64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600" y="14658"/>
            <a:ext cx="12193200" cy="43272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8" name="图片 7" descr="手机屏幕截图&#10;&#10;描述已自动生成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86" t="35367" r="14150" b="39523"/>
          <a:stretch>
            <a:fillRect/>
          </a:stretch>
        </p:blipFill>
        <p:spPr>
          <a:xfrm>
            <a:off x="466407" y="435874"/>
            <a:ext cx="3279147" cy="722814"/>
          </a:xfrm>
          <a:prstGeom prst="rect">
            <a:avLst/>
          </a:prstGeom>
        </p:spPr>
      </p:pic>
      <p:sp>
        <p:nvSpPr>
          <p:cNvPr id="9" name="任意多边形: 形状 8"/>
          <p:cNvSpPr/>
          <p:nvPr userDrawn="1"/>
        </p:nvSpPr>
        <p:spPr>
          <a:xfrm>
            <a:off x="11018721" y="3620274"/>
            <a:ext cx="1173279" cy="740358"/>
          </a:xfrm>
          <a:custGeom>
            <a:avLst/>
            <a:gdLst>
              <a:gd name="connsiteX0" fmla="*/ 854846 w 1173279"/>
              <a:gd name="connsiteY0" fmla="*/ 528116 h 740358"/>
              <a:gd name="connsiteX1" fmla="*/ 1173279 w 1173279"/>
              <a:gd name="connsiteY1" fmla="*/ 528116 h 740358"/>
              <a:gd name="connsiteX2" fmla="*/ 1173279 w 1173279"/>
              <a:gd name="connsiteY2" fmla="*/ 740358 h 740358"/>
              <a:gd name="connsiteX3" fmla="*/ 839330 w 1173279"/>
              <a:gd name="connsiteY3" fmla="*/ 740358 h 740358"/>
              <a:gd name="connsiteX4" fmla="*/ 825916 w 1173279"/>
              <a:gd name="connsiteY4" fmla="*/ 736818 h 740358"/>
              <a:gd name="connsiteX5" fmla="*/ 813784 w 1173279"/>
              <a:gd name="connsiteY5" fmla="*/ 717729 h 740358"/>
              <a:gd name="connsiteX6" fmla="*/ 813784 w 1173279"/>
              <a:gd name="connsiteY6" fmla="*/ 556113 h 740358"/>
              <a:gd name="connsiteX7" fmla="*/ 854846 w 1173279"/>
              <a:gd name="connsiteY7" fmla="*/ 528116 h 740358"/>
              <a:gd name="connsiteX8" fmla="*/ 311702 w 1173279"/>
              <a:gd name="connsiteY8" fmla="*/ 528116 h 740358"/>
              <a:gd name="connsiteX9" fmla="*/ 712994 w 1173279"/>
              <a:gd name="connsiteY9" fmla="*/ 528116 h 740358"/>
              <a:gd name="connsiteX10" fmla="*/ 752190 w 1173279"/>
              <a:gd name="connsiteY10" fmla="*/ 556113 h 740358"/>
              <a:gd name="connsiteX11" fmla="*/ 752190 w 1173279"/>
              <a:gd name="connsiteY11" fmla="*/ 717729 h 740358"/>
              <a:gd name="connsiteX12" fmla="*/ 740991 w 1173279"/>
              <a:gd name="connsiteY12" fmla="*/ 736818 h 740358"/>
              <a:gd name="connsiteX13" fmla="*/ 728009 w 1173279"/>
              <a:gd name="connsiteY13" fmla="*/ 740358 h 740358"/>
              <a:gd name="connsiteX14" fmla="*/ 296186 w 1173279"/>
              <a:gd name="connsiteY14" fmla="*/ 740358 h 740358"/>
              <a:gd name="connsiteX15" fmla="*/ 282771 w 1173279"/>
              <a:gd name="connsiteY15" fmla="*/ 736818 h 740358"/>
              <a:gd name="connsiteX16" fmla="*/ 270639 w 1173279"/>
              <a:gd name="connsiteY16" fmla="*/ 717729 h 740358"/>
              <a:gd name="connsiteX17" fmla="*/ 270639 w 1173279"/>
              <a:gd name="connsiteY17" fmla="*/ 556113 h 740358"/>
              <a:gd name="connsiteX18" fmla="*/ 311702 w 1173279"/>
              <a:gd name="connsiteY18" fmla="*/ 528116 h 740358"/>
              <a:gd name="connsiteX19" fmla="*/ 1125485 w 1173279"/>
              <a:gd name="connsiteY19" fmla="*/ 264695 h 740358"/>
              <a:gd name="connsiteX20" fmla="*/ 1173279 w 1173279"/>
              <a:gd name="connsiteY20" fmla="*/ 264695 h 740358"/>
              <a:gd name="connsiteX21" fmla="*/ 1173279 w 1173279"/>
              <a:gd name="connsiteY21" fmla="*/ 481031 h 740358"/>
              <a:gd name="connsiteX22" fmla="*/ 1125485 w 1173279"/>
              <a:gd name="connsiteY22" fmla="*/ 481031 h 740358"/>
              <a:gd name="connsiteX23" fmla="*/ 1086289 w 1173279"/>
              <a:gd name="connsiteY23" fmla="*/ 453035 h 740358"/>
              <a:gd name="connsiteX24" fmla="*/ 1086289 w 1173279"/>
              <a:gd name="connsiteY24" fmla="*/ 291418 h 740358"/>
              <a:gd name="connsiteX25" fmla="*/ 1125485 w 1173279"/>
              <a:gd name="connsiteY25" fmla="*/ 264695 h 740358"/>
              <a:gd name="connsiteX26" fmla="*/ 582341 w 1173279"/>
              <a:gd name="connsiteY26" fmla="*/ 264695 h 740358"/>
              <a:gd name="connsiteX27" fmla="*/ 983633 w 1173279"/>
              <a:gd name="connsiteY27" fmla="*/ 264695 h 740358"/>
              <a:gd name="connsiteX28" fmla="*/ 1024695 w 1173279"/>
              <a:gd name="connsiteY28" fmla="*/ 291418 h 740358"/>
              <a:gd name="connsiteX29" fmla="*/ 1024695 w 1173279"/>
              <a:gd name="connsiteY29" fmla="*/ 453035 h 740358"/>
              <a:gd name="connsiteX30" fmla="*/ 983633 w 1173279"/>
              <a:gd name="connsiteY30" fmla="*/ 481031 h 740358"/>
              <a:gd name="connsiteX31" fmla="*/ 582341 w 1173279"/>
              <a:gd name="connsiteY31" fmla="*/ 481031 h 740358"/>
              <a:gd name="connsiteX32" fmla="*/ 543145 w 1173279"/>
              <a:gd name="connsiteY32" fmla="*/ 453035 h 740358"/>
              <a:gd name="connsiteX33" fmla="*/ 543145 w 1173279"/>
              <a:gd name="connsiteY33" fmla="*/ 291418 h 740358"/>
              <a:gd name="connsiteX34" fmla="*/ 582341 w 1173279"/>
              <a:gd name="connsiteY34" fmla="*/ 264695 h 740358"/>
              <a:gd name="connsiteX35" fmla="*/ 41062 w 1173279"/>
              <a:gd name="connsiteY35" fmla="*/ 264695 h 740358"/>
              <a:gd name="connsiteX36" fmla="*/ 440488 w 1173279"/>
              <a:gd name="connsiteY36" fmla="*/ 264695 h 740358"/>
              <a:gd name="connsiteX37" fmla="*/ 481551 w 1173279"/>
              <a:gd name="connsiteY37" fmla="*/ 291418 h 740358"/>
              <a:gd name="connsiteX38" fmla="*/ 481551 w 1173279"/>
              <a:gd name="connsiteY38" fmla="*/ 453035 h 740358"/>
              <a:gd name="connsiteX39" fmla="*/ 440488 w 1173279"/>
              <a:gd name="connsiteY39" fmla="*/ 481031 h 740358"/>
              <a:gd name="connsiteX40" fmla="*/ 41062 w 1173279"/>
              <a:gd name="connsiteY40" fmla="*/ 481031 h 740358"/>
              <a:gd name="connsiteX41" fmla="*/ 0 w 1173279"/>
              <a:gd name="connsiteY41" fmla="*/ 453035 h 740358"/>
              <a:gd name="connsiteX42" fmla="*/ 0 w 1173279"/>
              <a:gd name="connsiteY42" fmla="*/ 291418 h 740358"/>
              <a:gd name="connsiteX43" fmla="*/ 41062 w 1173279"/>
              <a:gd name="connsiteY43" fmla="*/ 264695 h 740358"/>
              <a:gd name="connsiteX44" fmla="*/ 854846 w 1173279"/>
              <a:gd name="connsiteY44" fmla="*/ 0 h 740358"/>
              <a:gd name="connsiteX45" fmla="*/ 1173279 w 1173279"/>
              <a:gd name="connsiteY45" fmla="*/ 0 h 740358"/>
              <a:gd name="connsiteX46" fmla="*/ 1173279 w 1173279"/>
              <a:gd name="connsiteY46" fmla="*/ 217609 h 740358"/>
              <a:gd name="connsiteX47" fmla="*/ 854846 w 1173279"/>
              <a:gd name="connsiteY47" fmla="*/ 217609 h 740358"/>
              <a:gd name="connsiteX48" fmla="*/ 813784 w 1173279"/>
              <a:gd name="connsiteY48" fmla="*/ 189613 h 740358"/>
              <a:gd name="connsiteX49" fmla="*/ 813784 w 1173279"/>
              <a:gd name="connsiteY49" fmla="*/ 27997 h 740358"/>
              <a:gd name="connsiteX50" fmla="*/ 854846 w 1173279"/>
              <a:gd name="connsiteY50" fmla="*/ 0 h 740358"/>
              <a:gd name="connsiteX51" fmla="*/ 311702 w 1173279"/>
              <a:gd name="connsiteY51" fmla="*/ 0 h 740358"/>
              <a:gd name="connsiteX52" fmla="*/ 712994 w 1173279"/>
              <a:gd name="connsiteY52" fmla="*/ 0 h 740358"/>
              <a:gd name="connsiteX53" fmla="*/ 752190 w 1173279"/>
              <a:gd name="connsiteY53" fmla="*/ 27997 h 740358"/>
              <a:gd name="connsiteX54" fmla="*/ 752190 w 1173279"/>
              <a:gd name="connsiteY54" fmla="*/ 189613 h 740358"/>
              <a:gd name="connsiteX55" fmla="*/ 712994 w 1173279"/>
              <a:gd name="connsiteY55" fmla="*/ 217609 h 740358"/>
              <a:gd name="connsiteX56" fmla="*/ 311702 w 1173279"/>
              <a:gd name="connsiteY56" fmla="*/ 217609 h 740358"/>
              <a:gd name="connsiteX57" fmla="*/ 270639 w 1173279"/>
              <a:gd name="connsiteY57" fmla="*/ 189613 h 740358"/>
              <a:gd name="connsiteX58" fmla="*/ 270639 w 1173279"/>
              <a:gd name="connsiteY58" fmla="*/ 27997 h 740358"/>
              <a:gd name="connsiteX59" fmla="*/ 311702 w 1173279"/>
              <a:gd name="connsiteY59" fmla="*/ 0 h 74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73279" h="740358">
                <a:moveTo>
                  <a:pt x="854846" y="528116"/>
                </a:moveTo>
                <a:lnTo>
                  <a:pt x="1173279" y="528116"/>
                </a:lnTo>
                <a:lnTo>
                  <a:pt x="1173279" y="740358"/>
                </a:lnTo>
                <a:lnTo>
                  <a:pt x="839330" y="740358"/>
                </a:lnTo>
                <a:lnTo>
                  <a:pt x="825916" y="736818"/>
                </a:lnTo>
                <a:cubicBezTo>
                  <a:pt x="818450" y="732046"/>
                  <a:pt x="813784" y="725365"/>
                  <a:pt x="813784" y="717729"/>
                </a:cubicBezTo>
                <a:lnTo>
                  <a:pt x="813784" y="556113"/>
                </a:lnTo>
                <a:cubicBezTo>
                  <a:pt x="813784" y="540842"/>
                  <a:pt x="832448" y="528116"/>
                  <a:pt x="854846" y="528116"/>
                </a:cubicBezTo>
                <a:close/>
                <a:moveTo>
                  <a:pt x="311702" y="528116"/>
                </a:moveTo>
                <a:lnTo>
                  <a:pt x="712994" y="528116"/>
                </a:lnTo>
                <a:cubicBezTo>
                  <a:pt x="735392" y="528116"/>
                  <a:pt x="752190" y="540842"/>
                  <a:pt x="752190" y="556113"/>
                </a:cubicBezTo>
                <a:lnTo>
                  <a:pt x="752190" y="717729"/>
                </a:lnTo>
                <a:cubicBezTo>
                  <a:pt x="752190" y="725365"/>
                  <a:pt x="747990" y="732046"/>
                  <a:pt x="740991" y="736818"/>
                </a:cubicBezTo>
                <a:lnTo>
                  <a:pt x="728009" y="740358"/>
                </a:lnTo>
                <a:lnTo>
                  <a:pt x="296186" y="740358"/>
                </a:lnTo>
                <a:lnTo>
                  <a:pt x="282771" y="736818"/>
                </a:lnTo>
                <a:cubicBezTo>
                  <a:pt x="275305" y="732046"/>
                  <a:pt x="270639" y="725365"/>
                  <a:pt x="270639" y="717729"/>
                </a:cubicBezTo>
                <a:lnTo>
                  <a:pt x="270639" y="556113"/>
                </a:lnTo>
                <a:cubicBezTo>
                  <a:pt x="270639" y="540842"/>
                  <a:pt x="289304" y="528116"/>
                  <a:pt x="311702" y="528116"/>
                </a:cubicBezTo>
                <a:close/>
                <a:moveTo>
                  <a:pt x="1125485" y="264695"/>
                </a:moveTo>
                <a:lnTo>
                  <a:pt x="1173279" y="264695"/>
                </a:lnTo>
                <a:lnTo>
                  <a:pt x="1173279" y="481031"/>
                </a:lnTo>
                <a:lnTo>
                  <a:pt x="1125485" y="481031"/>
                </a:lnTo>
                <a:cubicBezTo>
                  <a:pt x="1103087" y="481031"/>
                  <a:pt x="1086289" y="468306"/>
                  <a:pt x="1086289" y="453035"/>
                </a:cubicBezTo>
                <a:lnTo>
                  <a:pt x="1086289" y="291418"/>
                </a:lnTo>
                <a:cubicBezTo>
                  <a:pt x="1086289" y="276148"/>
                  <a:pt x="1103087" y="264695"/>
                  <a:pt x="1125485" y="264695"/>
                </a:cubicBezTo>
                <a:close/>
                <a:moveTo>
                  <a:pt x="582341" y="264695"/>
                </a:moveTo>
                <a:lnTo>
                  <a:pt x="983633" y="264695"/>
                </a:lnTo>
                <a:cubicBezTo>
                  <a:pt x="1006031" y="264695"/>
                  <a:pt x="1024695" y="276148"/>
                  <a:pt x="1024695" y="291418"/>
                </a:cubicBezTo>
                <a:lnTo>
                  <a:pt x="1024695" y="453035"/>
                </a:lnTo>
                <a:cubicBezTo>
                  <a:pt x="1024695" y="468306"/>
                  <a:pt x="1006031" y="481031"/>
                  <a:pt x="983633" y="481031"/>
                </a:cubicBezTo>
                <a:lnTo>
                  <a:pt x="582341" y="481031"/>
                </a:lnTo>
                <a:cubicBezTo>
                  <a:pt x="561809" y="481031"/>
                  <a:pt x="543145" y="468306"/>
                  <a:pt x="543145" y="453035"/>
                </a:cubicBezTo>
                <a:lnTo>
                  <a:pt x="543145" y="291418"/>
                </a:lnTo>
                <a:cubicBezTo>
                  <a:pt x="543145" y="276148"/>
                  <a:pt x="561809" y="264695"/>
                  <a:pt x="582341" y="264695"/>
                </a:cubicBezTo>
                <a:close/>
                <a:moveTo>
                  <a:pt x="41062" y="264695"/>
                </a:moveTo>
                <a:lnTo>
                  <a:pt x="440488" y="264695"/>
                </a:lnTo>
                <a:cubicBezTo>
                  <a:pt x="462886" y="264695"/>
                  <a:pt x="481551" y="276148"/>
                  <a:pt x="481551" y="291418"/>
                </a:cubicBezTo>
                <a:lnTo>
                  <a:pt x="481551" y="453035"/>
                </a:lnTo>
                <a:cubicBezTo>
                  <a:pt x="481551" y="468306"/>
                  <a:pt x="462886" y="481031"/>
                  <a:pt x="440488" y="481031"/>
                </a:cubicBezTo>
                <a:lnTo>
                  <a:pt x="41062" y="481031"/>
                </a:lnTo>
                <a:cubicBezTo>
                  <a:pt x="18665" y="481031"/>
                  <a:pt x="0" y="468306"/>
                  <a:pt x="0" y="453035"/>
                </a:cubicBezTo>
                <a:lnTo>
                  <a:pt x="0" y="291418"/>
                </a:lnTo>
                <a:cubicBezTo>
                  <a:pt x="0" y="276148"/>
                  <a:pt x="18665" y="264695"/>
                  <a:pt x="41062" y="264695"/>
                </a:cubicBezTo>
                <a:close/>
                <a:moveTo>
                  <a:pt x="854846" y="0"/>
                </a:moveTo>
                <a:lnTo>
                  <a:pt x="1173279" y="0"/>
                </a:lnTo>
                <a:lnTo>
                  <a:pt x="1173279" y="217609"/>
                </a:lnTo>
                <a:lnTo>
                  <a:pt x="854846" y="217609"/>
                </a:lnTo>
                <a:cubicBezTo>
                  <a:pt x="832448" y="217609"/>
                  <a:pt x="813784" y="204884"/>
                  <a:pt x="813784" y="189613"/>
                </a:cubicBezTo>
                <a:lnTo>
                  <a:pt x="813784" y="27997"/>
                </a:lnTo>
                <a:cubicBezTo>
                  <a:pt x="813784" y="12726"/>
                  <a:pt x="832448" y="0"/>
                  <a:pt x="854846" y="0"/>
                </a:cubicBezTo>
                <a:close/>
                <a:moveTo>
                  <a:pt x="311702" y="0"/>
                </a:moveTo>
                <a:lnTo>
                  <a:pt x="712994" y="0"/>
                </a:lnTo>
                <a:cubicBezTo>
                  <a:pt x="735392" y="0"/>
                  <a:pt x="752190" y="12726"/>
                  <a:pt x="752190" y="27997"/>
                </a:cubicBezTo>
                <a:lnTo>
                  <a:pt x="752190" y="189613"/>
                </a:lnTo>
                <a:cubicBezTo>
                  <a:pt x="752190" y="204884"/>
                  <a:pt x="735392" y="217609"/>
                  <a:pt x="712994" y="217609"/>
                </a:cubicBezTo>
                <a:lnTo>
                  <a:pt x="311702" y="217609"/>
                </a:lnTo>
                <a:cubicBezTo>
                  <a:pt x="289304" y="217609"/>
                  <a:pt x="270639" y="204884"/>
                  <a:pt x="270639" y="189613"/>
                </a:cubicBezTo>
                <a:lnTo>
                  <a:pt x="270639" y="27997"/>
                </a:lnTo>
                <a:cubicBezTo>
                  <a:pt x="270639" y="12726"/>
                  <a:pt x="289304" y="0"/>
                  <a:pt x="3117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/>
          <a:srcRect t="27771" b="41877"/>
          <a:stretch>
            <a:fillRect/>
          </a:stretch>
        </p:blipFill>
        <p:spPr>
          <a:xfrm>
            <a:off x="2" y="4391001"/>
            <a:ext cx="12191997" cy="2466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CBEE679-9D0D-8FFE-6BE1-5C581D8944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17935" y="435874"/>
            <a:ext cx="3407658" cy="61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4" name="文本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EEC0-F193-423D-AE27-B05EC86B60AF}" type="slidenum">
              <a:rPr lang="en-US" altLang="zh-CN"/>
              <a:t>‹#›</a:t>
            </a:fld>
            <a:endParaRPr lang="zh-CN"/>
          </a:p>
        </p:txBody>
      </p:sp>
      <p:pic>
        <p:nvPicPr>
          <p:cNvPr id="6" name="图片 5" descr="雪地上&#10;&#10;描述已自动生成"/>
          <p:cNvPicPr>
            <a:picLocks noChangeAspect="1"/>
          </p:cNvPicPr>
          <p:nvPr userDrawn="1"/>
        </p:nvPicPr>
        <p:blipFill rotWithShape="1">
          <a:blip r:embed="rId2"/>
          <a:srcRect t="7800" b="7473"/>
          <a:stretch>
            <a:fillRect/>
          </a:stretch>
        </p:blipFill>
        <p:spPr>
          <a:xfrm>
            <a:off x="-1" y="0"/>
            <a:ext cx="12209861" cy="6896610"/>
          </a:xfrm>
          <a:prstGeom prst="rect">
            <a:avLst/>
          </a:prstGeom>
        </p:spPr>
      </p:pic>
      <p:pic>
        <p:nvPicPr>
          <p:cNvPr id="7" name="图片 6" descr="草地上有房子&#10;&#10;描述已自动生成"/>
          <p:cNvPicPr>
            <a:picLocks noChangeAspect="1"/>
          </p:cNvPicPr>
          <p:nvPr userDrawn="1"/>
        </p:nvPicPr>
        <p:blipFill rotWithShape="1">
          <a:blip r:embed="rId3"/>
          <a:srcRect l="85230" t="7801" r="-1" b="7867"/>
          <a:stretch>
            <a:fillRect/>
          </a:stretch>
        </p:blipFill>
        <p:spPr>
          <a:xfrm>
            <a:off x="10406311" y="0"/>
            <a:ext cx="1803549" cy="6864656"/>
          </a:xfrm>
          <a:prstGeom prst="rect">
            <a:avLst/>
          </a:prstGeom>
        </p:spPr>
      </p:pic>
      <p:pic>
        <p:nvPicPr>
          <p:cNvPr id="8" name="图片 7" descr="草地上有房子&#10;&#10;描述已自动生成"/>
          <p:cNvPicPr>
            <a:picLocks noChangeAspect="1"/>
          </p:cNvPicPr>
          <p:nvPr userDrawn="1"/>
        </p:nvPicPr>
        <p:blipFill rotWithShape="1">
          <a:blip r:embed="rId3"/>
          <a:srcRect l="-342" t="7876" r="85425" b="7400"/>
          <a:stretch>
            <a:fillRect/>
          </a:stretch>
        </p:blipFill>
        <p:spPr>
          <a:xfrm>
            <a:off x="-48243" y="0"/>
            <a:ext cx="1821433" cy="689661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867415" y="702"/>
            <a:ext cx="8433565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0330966" y="0"/>
            <a:ext cx="95832" cy="68646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762083" y="0"/>
            <a:ext cx="95832" cy="6896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E90BD80-ABF3-C157-4E57-C12E8375EF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61723" y="375037"/>
            <a:ext cx="3407658" cy="612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"/>
          <p:cNvSpPr txBox="1"/>
          <p:nvPr/>
        </p:nvSpPr>
        <p:spPr>
          <a:xfrm>
            <a:off x="1309688" y="1893416"/>
            <a:ext cx="9572625" cy="1194087"/>
          </a:xfrm>
          <a:prstGeom prst="rect">
            <a:avLst/>
          </a:prstGeom>
        </p:spPr>
        <p:txBody>
          <a:bodyPr>
            <a:noAutofit/>
          </a:bodyPr>
          <a:lstStyle>
            <a:lvl1pPr lvl="0" algn="l" defTabSz="91440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/>
                <a:ea typeface="黑体" panose="02010609060101010101" charset="-122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zh-CN" sz="8000" b="1" dirty="0">
                <a:solidFill>
                  <a:srgbClr val="B81B30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3" name="文本占位符 2"/>
          <p:cNvSpPr txBox="1"/>
          <p:nvPr/>
        </p:nvSpPr>
        <p:spPr>
          <a:xfrm>
            <a:off x="4497279" y="3684314"/>
            <a:ext cx="3600000" cy="909277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>
              <a:defRPr sz="2400">
                <a:latin typeface="Arial" panose="020B0604020202020204"/>
                <a:ea typeface="思源黑体 Bold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黑体" panose="0201060906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黑体" panose="0201060906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黑体" panose="0201060906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黑体" panose="0201060906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黑体" panose="0201060906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黑体" panose="0201060906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黑体" panose="0201060906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黑体" panose="02010609060101010101" charset="-122"/>
              </a:defRPr>
            </a:lvl9pPr>
          </a:lstStyle>
          <a:p>
            <a:pPr lvl="0" algn="ctr"/>
            <a:r>
              <a:rPr lang="zh-CN" altLang="en-US" sz="2000" dirty="0">
                <a:latin typeface="方正新楷体_GBK"/>
                <a:ea typeface="方正新楷体_GBK"/>
              </a:rPr>
              <a:t>时间</a:t>
            </a:r>
            <a:endParaRPr lang="zh-CN" sz="2000" dirty="0">
              <a:latin typeface="方正新楷体_GBK"/>
              <a:ea typeface="方正新楷体_GBK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97F42A7-2B06-EA30-FF00-3353461D1059}"/>
              </a:ext>
            </a:extLst>
          </p:cNvPr>
          <p:cNvGrpSpPr/>
          <p:nvPr/>
        </p:nvGrpSpPr>
        <p:grpSpPr>
          <a:xfrm>
            <a:off x="2135080" y="3135586"/>
            <a:ext cx="8286299" cy="76200"/>
            <a:chOff x="2333625" y="3648075"/>
            <a:chExt cx="8286299" cy="76200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975E0CD2-A529-F5B9-4A31-6EFAD9A68586}"/>
                </a:ext>
              </a:extLst>
            </p:cNvPr>
            <p:cNvCxnSpPr/>
            <p:nvPr/>
          </p:nvCxnSpPr>
          <p:spPr>
            <a:xfrm>
              <a:off x="2409824" y="3686175"/>
              <a:ext cx="8172000" cy="0"/>
            </a:xfrm>
            <a:prstGeom prst="line">
              <a:avLst/>
            </a:prstGeom>
            <a:ln>
              <a:solidFill>
                <a:srgbClr val="B81B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F3799A9-D268-FAC0-B9B4-F42B462EC247}"/>
                </a:ext>
              </a:extLst>
            </p:cNvPr>
            <p:cNvSpPr/>
            <p:nvPr/>
          </p:nvSpPr>
          <p:spPr>
            <a:xfrm>
              <a:off x="2333625" y="3648075"/>
              <a:ext cx="76200" cy="76200"/>
            </a:xfrm>
            <a:prstGeom prst="ellipse">
              <a:avLst/>
            </a:prstGeom>
            <a:solidFill>
              <a:srgbClr val="B81B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BAC70C6-8646-B20C-608C-A1220120EC28}"/>
                </a:ext>
              </a:extLst>
            </p:cNvPr>
            <p:cNvSpPr/>
            <p:nvPr/>
          </p:nvSpPr>
          <p:spPr>
            <a:xfrm>
              <a:off x="10543724" y="3648075"/>
              <a:ext cx="76200" cy="76200"/>
            </a:xfrm>
            <a:prstGeom prst="ellipse">
              <a:avLst/>
            </a:prstGeom>
            <a:solidFill>
              <a:srgbClr val="B81B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39D8E02-6EF1-D423-3838-40311C6F5C74}"/>
              </a:ext>
            </a:extLst>
          </p:cNvPr>
          <p:cNvSpPr txBox="1"/>
          <p:nvPr/>
        </p:nvSpPr>
        <p:spPr>
          <a:xfrm>
            <a:off x="4497279" y="3259870"/>
            <a:ext cx="394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汇报人    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XXX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306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488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242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A6F0CA-3169-169F-E529-68E67232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288" y="365125"/>
            <a:ext cx="8229600" cy="1325563"/>
          </a:xfrm>
        </p:spPr>
        <p:txBody>
          <a:bodyPr/>
          <a:lstStyle/>
          <a:p>
            <a:pPr algn="ctr"/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409578-1A4E-D84F-9C16-43C27ABF3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288" y="1825625"/>
            <a:ext cx="8229600" cy="4351338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22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77397EC-B472-8DB5-9A0B-73A1DFDE3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AE5072DB-DA3C-7AD0-41B0-5CD6D00B4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06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2F60420-4DB2-E0DD-B5DC-FF7A4964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42544" cy="13255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32AE4914-DD10-DF9E-EEF7-E5640B885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60312" cy="4351338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559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E9E1C2C-6FA2-7751-36A1-57DD2F1B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4A7CA451-6852-79B3-2E01-5D576A7BD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278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 txBox="1"/>
          <p:nvPr/>
        </p:nvSpPr>
        <p:spPr>
          <a:xfrm>
            <a:off x="2834582" y="2104123"/>
            <a:ext cx="6505177" cy="1417549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>
            <a:lvl1pPr lvl="0" algn="l" defTabSz="91440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/>
                <a:ea typeface="黑体" panose="02010609060101010101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sz="8000" b="1">
                <a:solidFill>
                  <a:srgbClr val="B91A2A"/>
                </a:solidFill>
                <a:latin typeface="隶书" panose="02010509060101010101" charset="-122"/>
                <a:ea typeface="隶书" panose="02010509060101010101" charset="-122"/>
              </a:rPr>
              <a:t>谢 谢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592313" y="2812897"/>
            <a:ext cx="8989714" cy="0"/>
            <a:chOff x="1592313" y="2634036"/>
            <a:chExt cx="8989714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592313" y="2634036"/>
              <a:ext cx="873940" cy="0"/>
            </a:xfrm>
            <a:prstGeom prst="line">
              <a:avLst/>
            </a:prstGeom>
            <a:ln w="38100">
              <a:solidFill>
                <a:srgbClr val="B91A2A"/>
              </a:solidFill>
              <a:prstDash val="solid"/>
              <a:miter/>
            </a:ln>
          </p:spPr>
        </p:cxnSp>
        <p:cxnSp>
          <p:nvCxnSpPr>
            <p:cNvPr id="5" name="直接连接符 4"/>
            <p:cNvCxnSpPr/>
            <p:nvPr/>
          </p:nvCxnSpPr>
          <p:spPr>
            <a:xfrm>
              <a:off x="9708087" y="2634036"/>
              <a:ext cx="873940" cy="0"/>
            </a:xfrm>
            <a:prstGeom prst="line">
              <a:avLst/>
            </a:prstGeom>
            <a:ln w="38100">
              <a:solidFill>
                <a:srgbClr val="B91A2A"/>
              </a:solidFill>
              <a:prstDash val="solid"/>
              <a:miter/>
            </a:ln>
          </p:spPr>
        </p:cxnSp>
      </p:grpSp>
    </p:spTree>
  </p:cSld>
  <p:clrMapOvr>
    <a:masterClrMapping/>
  </p:clrMapOvr>
  <p:transition spd="slow">
    <p:cover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363B14-171C-4546-DDAD-4E5D5ACE1884}"/>
              </a:ext>
            </a:extLst>
          </p:cNvPr>
          <p:cNvGrpSpPr/>
          <p:nvPr/>
        </p:nvGrpSpPr>
        <p:grpSpPr>
          <a:xfrm>
            <a:off x="6938612" y="1520953"/>
            <a:ext cx="4235917" cy="830997"/>
            <a:chOff x="6938612" y="1520953"/>
            <a:chExt cx="4235917" cy="830997"/>
          </a:xfrm>
        </p:grpSpPr>
        <p:sp>
          <p:nvSpPr>
            <p:cNvPr id="43" name="TextBox 4"/>
            <p:cNvSpPr txBox="1"/>
            <p:nvPr/>
          </p:nvSpPr>
          <p:spPr>
            <a:xfrm>
              <a:off x="8139266" y="1706403"/>
              <a:ext cx="3035263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 dirty="0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1</a:t>
              </a:r>
            </a:p>
          </p:txBody>
        </p:sp>
        <p:sp>
          <p:nvSpPr>
            <p:cNvPr id="44" name="iconfont-1192-846626"/>
            <p:cNvSpPr>
              <a:spLocks noChangeAspect="1"/>
            </p:cNvSpPr>
            <p:nvPr/>
          </p:nvSpPr>
          <p:spPr>
            <a:xfrm>
              <a:off x="7646841" y="1772197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938612" y="1520953"/>
              <a:ext cx="604653" cy="8309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</a:rPr>
                <a:t>01</a:t>
              </a:r>
              <a:endParaRPr lang="en-MY" sz="4800" b="1" dirty="0">
                <a:solidFill>
                  <a:srgbClr val="C00000"/>
                </a:solidFill>
                <a:latin typeface="Bahnschrift Condensed" panose="020B0502040204020203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DFF33645-37CF-964C-52CD-0C609AD9C194}"/>
              </a:ext>
            </a:extLst>
          </p:cNvPr>
          <p:cNvGrpSpPr/>
          <p:nvPr/>
        </p:nvGrpSpPr>
        <p:grpSpPr>
          <a:xfrm>
            <a:off x="6938612" y="2344951"/>
            <a:ext cx="4903974" cy="830997"/>
            <a:chOff x="6938612" y="2351950"/>
            <a:chExt cx="4903974" cy="830997"/>
          </a:xfrm>
        </p:grpSpPr>
        <p:sp>
          <p:nvSpPr>
            <p:cNvPr id="45" name="iconfont-1192-846626"/>
            <p:cNvSpPr>
              <a:spLocks noChangeAspect="1"/>
            </p:cNvSpPr>
            <p:nvPr/>
          </p:nvSpPr>
          <p:spPr>
            <a:xfrm>
              <a:off x="7646841" y="2609408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  <p:sp>
          <p:nvSpPr>
            <p:cNvPr id="47" name="TextBox 4"/>
            <p:cNvSpPr txBox="1"/>
            <p:nvPr/>
          </p:nvSpPr>
          <p:spPr>
            <a:xfrm>
              <a:off x="8139266" y="2522279"/>
              <a:ext cx="3703320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2</a:t>
              </a:r>
            </a:p>
          </p:txBody>
        </p:sp>
        <p:sp>
          <p:nvSpPr>
            <p:cNvPr id="49" name="矩形 48"/>
            <p:cNvSpPr/>
            <p:nvPr/>
          </p:nvSpPr>
          <p:spPr>
            <a:xfrm>
              <a:off x="6938612" y="2351950"/>
              <a:ext cx="684000" cy="8309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</a:rPr>
                <a:t>02</a:t>
              </a:r>
              <a:endParaRPr lang="en-MY" sz="4800" b="1" dirty="0">
                <a:solidFill>
                  <a:srgbClr val="C00000"/>
                </a:solidFill>
                <a:latin typeface="Bahnschrift Condensed" panose="020B0502040204020203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87BCD05-2339-73B7-67C9-BBB48E4C3B60}"/>
              </a:ext>
            </a:extLst>
          </p:cNvPr>
          <p:cNvGrpSpPr/>
          <p:nvPr/>
        </p:nvGrpSpPr>
        <p:grpSpPr>
          <a:xfrm>
            <a:off x="6938612" y="3168949"/>
            <a:ext cx="5367524" cy="830997"/>
            <a:chOff x="6938612" y="3182947"/>
            <a:chExt cx="5367524" cy="830997"/>
          </a:xfrm>
        </p:grpSpPr>
        <p:sp>
          <p:nvSpPr>
            <p:cNvPr id="48" name="TextBox 4"/>
            <p:cNvSpPr txBox="1"/>
            <p:nvPr/>
          </p:nvSpPr>
          <p:spPr>
            <a:xfrm>
              <a:off x="8139266" y="3348993"/>
              <a:ext cx="4166870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 dirty="0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  <a:sym typeface="+mn-ea"/>
                </a:rPr>
                <a:t>3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6938612" y="3182947"/>
              <a:ext cx="684000" cy="8309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</a:rPr>
                <a:t>03</a:t>
              </a:r>
              <a:endParaRPr lang="en-MY" sz="4800" b="1" dirty="0">
                <a:solidFill>
                  <a:srgbClr val="C00000"/>
                </a:solidFill>
                <a:latin typeface="Bahnschrift Condensed" panose="020B0502040204020203"/>
              </a:endParaRPr>
            </a:p>
          </p:txBody>
        </p:sp>
        <p:sp>
          <p:nvSpPr>
            <p:cNvPr id="51" name="iconfont-1192-846626"/>
            <p:cNvSpPr>
              <a:spLocks noChangeAspect="1"/>
            </p:cNvSpPr>
            <p:nvPr/>
          </p:nvSpPr>
          <p:spPr>
            <a:xfrm>
              <a:off x="7646841" y="3429772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</p:grpSp>
      <p:sp>
        <p:nvSpPr>
          <p:cNvPr id="56" name="TextBox 4"/>
          <p:cNvSpPr txBox="1"/>
          <p:nvPr/>
        </p:nvSpPr>
        <p:spPr>
          <a:xfrm>
            <a:off x="8178636" y="4106721"/>
            <a:ext cx="4167581" cy="5537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spcBef>
                <a:spcPts val="0"/>
              </a:spcBef>
            </a:pPr>
            <a:endParaRPr lang="zh-CN" sz="3600" b="1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D269E14-FBF3-59FB-956A-98795A8F9F69}"/>
              </a:ext>
            </a:extLst>
          </p:cNvPr>
          <p:cNvGrpSpPr/>
          <p:nvPr/>
        </p:nvGrpSpPr>
        <p:grpSpPr>
          <a:xfrm>
            <a:off x="6938612" y="5619788"/>
            <a:ext cx="4235917" cy="820420"/>
            <a:chOff x="6938612" y="5619788"/>
            <a:chExt cx="4235917" cy="820420"/>
          </a:xfrm>
        </p:grpSpPr>
        <p:sp>
          <p:nvSpPr>
            <p:cNvPr id="64" name="TextBox 4"/>
            <p:cNvSpPr txBox="1"/>
            <p:nvPr/>
          </p:nvSpPr>
          <p:spPr>
            <a:xfrm>
              <a:off x="8139266" y="5780318"/>
              <a:ext cx="3035263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 dirty="0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6</a:t>
              </a:r>
            </a:p>
          </p:txBody>
        </p:sp>
        <p:sp>
          <p:nvSpPr>
            <p:cNvPr id="65" name="矩形 49"/>
            <p:cNvSpPr/>
            <p:nvPr/>
          </p:nvSpPr>
          <p:spPr>
            <a:xfrm>
              <a:off x="6938612" y="5619788"/>
              <a:ext cx="746621" cy="82042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  <a:ea typeface="黑体" panose="02010609060101010101" charset="-122"/>
                </a:rPr>
                <a:t>06</a:t>
              </a:r>
            </a:p>
          </p:txBody>
        </p:sp>
        <p:sp>
          <p:nvSpPr>
            <p:cNvPr id="66" name="iconfont-1192-846626"/>
            <p:cNvSpPr>
              <a:spLocks noChangeAspect="1"/>
            </p:cNvSpPr>
            <p:nvPr/>
          </p:nvSpPr>
          <p:spPr>
            <a:xfrm>
              <a:off x="7646841" y="5861324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44765AE-4A67-FE81-2234-5280F30FD8F1}"/>
              </a:ext>
            </a:extLst>
          </p:cNvPr>
          <p:cNvGrpSpPr/>
          <p:nvPr/>
        </p:nvGrpSpPr>
        <p:grpSpPr>
          <a:xfrm>
            <a:off x="6938612" y="3992947"/>
            <a:ext cx="4235917" cy="820420"/>
            <a:chOff x="6938612" y="3967294"/>
            <a:chExt cx="4235917" cy="820420"/>
          </a:xfrm>
        </p:grpSpPr>
        <p:sp>
          <p:nvSpPr>
            <p:cNvPr id="57" name="矩形 49"/>
            <p:cNvSpPr/>
            <p:nvPr/>
          </p:nvSpPr>
          <p:spPr>
            <a:xfrm>
              <a:off x="6938612" y="3967294"/>
              <a:ext cx="777577" cy="82042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  <a:ea typeface="黑体" panose="02010609060101010101" charset="-122"/>
                </a:rPr>
                <a:t>04</a:t>
              </a:r>
            </a:p>
          </p:txBody>
        </p:sp>
        <p:sp>
          <p:nvSpPr>
            <p:cNvPr id="58" name="iconfont-1192-846626"/>
            <p:cNvSpPr>
              <a:spLocks noChangeAspect="1"/>
            </p:cNvSpPr>
            <p:nvPr/>
          </p:nvSpPr>
          <p:spPr>
            <a:xfrm>
              <a:off x="7646841" y="4208831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  <p:sp>
          <p:nvSpPr>
            <p:cNvPr id="2" name="TextBox 4"/>
            <p:cNvSpPr txBox="1"/>
            <p:nvPr/>
          </p:nvSpPr>
          <p:spPr>
            <a:xfrm>
              <a:off x="8139266" y="4121894"/>
              <a:ext cx="3035263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 dirty="0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4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7E439BAE-004E-3DDA-4A37-79EA96D1C48F}"/>
              </a:ext>
            </a:extLst>
          </p:cNvPr>
          <p:cNvGrpSpPr/>
          <p:nvPr/>
        </p:nvGrpSpPr>
        <p:grpSpPr>
          <a:xfrm>
            <a:off x="6938612" y="4806368"/>
            <a:ext cx="4235917" cy="820420"/>
            <a:chOff x="6938612" y="4793687"/>
            <a:chExt cx="4235917" cy="820420"/>
          </a:xfrm>
        </p:grpSpPr>
        <p:sp>
          <p:nvSpPr>
            <p:cNvPr id="61" name="矩形 49"/>
            <p:cNvSpPr/>
            <p:nvPr/>
          </p:nvSpPr>
          <p:spPr>
            <a:xfrm>
              <a:off x="6938612" y="4793687"/>
              <a:ext cx="762694" cy="82042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  <a:ea typeface="黑体" panose="02010609060101010101" charset="-122"/>
                </a:rPr>
                <a:t>05</a:t>
              </a:r>
            </a:p>
          </p:txBody>
        </p:sp>
        <p:sp>
          <p:nvSpPr>
            <p:cNvPr id="62" name="iconfont-1192-846626"/>
            <p:cNvSpPr>
              <a:spLocks noChangeAspect="1"/>
            </p:cNvSpPr>
            <p:nvPr/>
          </p:nvSpPr>
          <p:spPr>
            <a:xfrm>
              <a:off x="7646841" y="5035223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  <p:sp>
          <p:nvSpPr>
            <p:cNvPr id="3" name="TextBox 4"/>
            <p:cNvSpPr txBox="1"/>
            <p:nvPr/>
          </p:nvSpPr>
          <p:spPr>
            <a:xfrm>
              <a:off x="8139266" y="4948664"/>
              <a:ext cx="3035263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 dirty="0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5</a:t>
              </a:r>
            </a:p>
          </p:txBody>
        </p:sp>
      </p:grpSp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586F15C-B863-A822-3355-F2DFFDF3F2DD}"/>
              </a:ext>
            </a:extLst>
          </p:cNvPr>
          <p:cNvGrpSpPr/>
          <p:nvPr/>
        </p:nvGrpSpPr>
        <p:grpSpPr>
          <a:xfrm>
            <a:off x="6938612" y="1520953"/>
            <a:ext cx="4235917" cy="830997"/>
            <a:chOff x="6938612" y="1520953"/>
            <a:chExt cx="4235917" cy="830997"/>
          </a:xfrm>
        </p:grpSpPr>
        <p:sp>
          <p:nvSpPr>
            <p:cNvPr id="43" name="TextBox 4"/>
            <p:cNvSpPr txBox="1"/>
            <p:nvPr/>
          </p:nvSpPr>
          <p:spPr>
            <a:xfrm>
              <a:off x="8139266" y="1706403"/>
              <a:ext cx="3035263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 dirty="0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1</a:t>
              </a:r>
            </a:p>
          </p:txBody>
        </p:sp>
        <p:sp>
          <p:nvSpPr>
            <p:cNvPr id="44" name="iconfont-1192-846626"/>
            <p:cNvSpPr>
              <a:spLocks noChangeAspect="1"/>
            </p:cNvSpPr>
            <p:nvPr/>
          </p:nvSpPr>
          <p:spPr>
            <a:xfrm>
              <a:off x="7646841" y="1772197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938612" y="1520953"/>
              <a:ext cx="604653" cy="8309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</a:rPr>
                <a:t>01</a:t>
              </a:r>
              <a:endParaRPr lang="en-MY" sz="4800" b="1" dirty="0">
                <a:solidFill>
                  <a:srgbClr val="C00000"/>
                </a:solidFill>
                <a:latin typeface="Bahnschrift Condensed" panose="020B0502040204020203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685DB17-9B5E-DEDE-5360-B1B8695825EF}"/>
              </a:ext>
            </a:extLst>
          </p:cNvPr>
          <p:cNvGrpSpPr/>
          <p:nvPr/>
        </p:nvGrpSpPr>
        <p:grpSpPr>
          <a:xfrm>
            <a:off x="6938612" y="2487982"/>
            <a:ext cx="4903974" cy="830997"/>
            <a:chOff x="6938612" y="2351950"/>
            <a:chExt cx="4903974" cy="830997"/>
          </a:xfrm>
        </p:grpSpPr>
        <p:sp>
          <p:nvSpPr>
            <p:cNvPr id="45" name="iconfont-1192-846626"/>
            <p:cNvSpPr>
              <a:spLocks noChangeAspect="1"/>
            </p:cNvSpPr>
            <p:nvPr/>
          </p:nvSpPr>
          <p:spPr>
            <a:xfrm>
              <a:off x="7646841" y="2609408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  <p:sp>
          <p:nvSpPr>
            <p:cNvPr id="47" name="TextBox 4"/>
            <p:cNvSpPr txBox="1"/>
            <p:nvPr/>
          </p:nvSpPr>
          <p:spPr>
            <a:xfrm>
              <a:off x="8139266" y="2522279"/>
              <a:ext cx="3703320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2</a:t>
              </a:r>
            </a:p>
          </p:txBody>
        </p:sp>
        <p:sp>
          <p:nvSpPr>
            <p:cNvPr id="49" name="矩形 48"/>
            <p:cNvSpPr/>
            <p:nvPr/>
          </p:nvSpPr>
          <p:spPr>
            <a:xfrm>
              <a:off x="6938612" y="2351950"/>
              <a:ext cx="684000" cy="8309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</a:rPr>
                <a:t>02</a:t>
              </a:r>
              <a:endParaRPr lang="en-MY" sz="4800" b="1" dirty="0">
                <a:solidFill>
                  <a:srgbClr val="C00000"/>
                </a:solidFill>
                <a:latin typeface="Bahnschrift Condensed" panose="020B0502040204020203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DB2B5FF-63CA-484F-F86B-5E804C34B386}"/>
              </a:ext>
            </a:extLst>
          </p:cNvPr>
          <p:cNvGrpSpPr/>
          <p:nvPr/>
        </p:nvGrpSpPr>
        <p:grpSpPr>
          <a:xfrm>
            <a:off x="6938612" y="3455011"/>
            <a:ext cx="5367524" cy="830997"/>
            <a:chOff x="6938612" y="3182947"/>
            <a:chExt cx="5367524" cy="830997"/>
          </a:xfrm>
        </p:grpSpPr>
        <p:sp>
          <p:nvSpPr>
            <p:cNvPr id="48" name="TextBox 4"/>
            <p:cNvSpPr txBox="1"/>
            <p:nvPr/>
          </p:nvSpPr>
          <p:spPr>
            <a:xfrm>
              <a:off x="8139266" y="3348993"/>
              <a:ext cx="4166870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 dirty="0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  <a:sym typeface="+mn-ea"/>
                </a:rPr>
                <a:t>3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6938612" y="3182947"/>
              <a:ext cx="684000" cy="8309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</a:rPr>
                <a:t>03</a:t>
              </a:r>
              <a:endParaRPr lang="en-MY" sz="4800" b="1" dirty="0">
                <a:solidFill>
                  <a:srgbClr val="C00000"/>
                </a:solidFill>
                <a:latin typeface="Bahnschrift Condensed" panose="020B0502040204020203"/>
              </a:endParaRPr>
            </a:p>
          </p:txBody>
        </p:sp>
        <p:sp>
          <p:nvSpPr>
            <p:cNvPr id="51" name="iconfont-1192-846626"/>
            <p:cNvSpPr>
              <a:spLocks noChangeAspect="1"/>
            </p:cNvSpPr>
            <p:nvPr/>
          </p:nvSpPr>
          <p:spPr>
            <a:xfrm>
              <a:off x="7646841" y="3429772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</p:grpSp>
      <p:sp>
        <p:nvSpPr>
          <p:cNvPr id="56" name="TextBox 4"/>
          <p:cNvSpPr txBox="1"/>
          <p:nvPr/>
        </p:nvSpPr>
        <p:spPr>
          <a:xfrm>
            <a:off x="8178636" y="4106721"/>
            <a:ext cx="4167581" cy="5537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spcBef>
                <a:spcPts val="0"/>
              </a:spcBef>
            </a:pPr>
            <a:endParaRPr lang="zh-CN" sz="3600" b="1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E6BC560-8C6B-CBE5-5ABE-72467D8AFCDA}"/>
              </a:ext>
            </a:extLst>
          </p:cNvPr>
          <p:cNvGrpSpPr/>
          <p:nvPr/>
        </p:nvGrpSpPr>
        <p:grpSpPr>
          <a:xfrm>
            <a:off x="6938612" y="4422040"/>
            <a:ext cx="4235917" cy="820420"/>
            <a:chOff x="6938612" y="3967294"/>
            <a:chExt cx="4235917" cy="820420"/>
          </a:xfrm>
        </p:grpSpPr>
        <p:sp>
          <p:nvSpPr>
            <p:cNvPr id="57" name="矩形 49"/>
            <p:cNvSpPr/>
            <p:nvPr/>
          </p:nvSpPr>
          <p:spPr>
            <a:xfrm>
              <a:off x="6938612" y="3967294"/>
              <a:ext cx="777577" cy="82042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  <a:ea typeface="黑体" panose="02010609060101010101" charset="-122"/>
                </a:rPr>
                <a:t>04</a:t>
              </a:r>
            </a:p>
          </p:txBody>
        </p:sp>
        <p:sp>
          <p:nvSpPr>
            <p:cNvPr id="58" name="iconfont-1192-846626"/>
            <p:cNvSpPr>
              <a:spLocks noChangeAspect="1"/>
            </p:cNvSpPr>
            <p:nvPr/>
          </p:nvSpPr>
          <p:spPr>
            <a:xfrm>
              <a:off x="7646841" y="4208831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  <p:sp>
          <p:nvSpPr>
            <p:cNvPr id="2" name="TextBox 4"/>
            <p:cNvSpPr txBox="1"/>
            <p:nvPr/>
          </p:nvSpPr>
          <p:spPr>
            <a:xfrm>
              <a:off x="8139266" y="4121894"/>
              <a:ext cx="3035263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 dirty="0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4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D9DA27D2-85EB-881F-81D8-ACD7000B5BB1}"/>
              </a:ext>
            </a:extLst>
          </p:cNvPr>
          <p:cNvGrpSpPr/>
          <p:nvPr/>
        </p:nvGrpSpPr>
        <p:grpSpPr>
          <a:xfrm>
            <a:off x="6938612" y="5378490"/>
            <a:ext cx="4235917" cy="820420"/>
            <a:chOff x="6938612" y="4793687"/>
            <a:chExt cx="4235917" cy="820420"/>
          </a:xfrm>
        </p:grpSpPr>
        <p:sp>
          <p:nvSpPr>
            <p:cNvPr id="61" name="矩形 49"/>
            <p:cNvSpPr/>
            <p:nvPr/>
          </p:nvSpPr>
          <p:spPr>
            <a:xfrm>
              <a:off x="6938612" y="4793687"/>
              <a:ext cx="762694" cy="82042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  <a:ea typeface="黑体" panose="02010609060101010101" charset="-122"/>
                </a:rPr>
                <a:t>05</a:t>
              </a:r>
            </a:p>
          </p:txBody>
        </p:sp>
        <p:sp>
          <p:nvSpPr>
            <p:cNvPr id="62" name="iconfont-1192-846626"/>
            <p:cNvSpPr>
              <a:spLocks noChangeAspect="1"/>
            </p:cNvSpPr>
            <p:nvPr/>
          </p:nvSpPr>
          <p:spPr>
            <a:xfrm>
              <a:off x="7646841" y="5035223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  <p:sp>
          <p:nvSpPr>
            <p:cNvPr id="3" name="TextBox 4"/>
            <p:cNvSpPr txBox="1"/>
            <p:nvPr/>
          </p:nvSpPr>
          <p:spPr>
            <a:xfrm>
              <a:off x="8139266" y="4948664"/>
              <a:ext cx="3035263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 dirty="0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769095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586F15C-B863-A822-3355-F2DFFDF3F2DD}"/>
              </a:ext>
            </a:extLst>
          </p:cNvPr>
          <p:cNvGrpSpPr/>
          <p:nvPr/>
        </p:nvGrpSpPr>
        <p:grpSpPr>
          <a:xfrm>
            <a:off x="6938612" y="1520953"/>
            <a:ext cx="4235917" cy="830997"/>
            <a:chOff x="6938612" y="1520953"/>
            <a:chExt cx="4235917" cy="830997"/>
          </a:xfrm>
        </p:grpSpPr>
        <p:sp>
          <p:nvSpPr>
            <p:cNvPr id="43" name="TextBox 4"/>
            <p:cNvSpPr txBox="1"/>
            <p:nvPr/>
          </p:nvSpPr>
          <p:spPr>
            <a:xfrm>
              <a:off x="8139266" y="1706403"/>
              <a:ext cx="3035263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 dirty="0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1</a:t>
              </a:r>
            </a:p>
          </p:txBody>
        </p:sp>
        <p:sp>
          <p:nvSpPr>
            <p:cNvPr id="44" name="iconfont-1192-846626"/>
            <p:cNvSpPr>
              <a:spLocks noChangeAspect="1"/>
            </p:cNvSpPr>
            <p:nvPr/>
          </p:nvSpPr>
          <p:spPr>
            <a:xfrm>
              <a:off x="7646841" y="1772197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938612" y="1520953"/>
              <a:ext cx="604653" cy="8309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</a:rPr>
                <a:t>01</a:t>
              </a:r>
              <a:endParaRPr lang="en-MY" sz="4800" b="1" dirty="0">
                <a:solidFill>
                  <a:srgbClr val="C00000"/>
                </a:solidFill>
                <a:latin typeface="Bahnschrift Condensed" panose="020B0502040204020203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685DB17-9B5E-DEDE-5360-B1B8695825EF}"/>
              </a:ext>
            </a:extLst>
          </p:cNvPr>
          <p:cNvGrpSpPr/>
          <p:nvPr/>
        </p:nvGrpSpPr>
        <p:grpSpPr>
          <a:xfrm>
            <a:off x="6938612" y="2923915"/>
            <a:ext cx="4903974" cy="830997"/>
            <a:chOff x="6938612" y="2351950"/>
            <a:chExt cx="4903974" cy="830997"/>
          </a:xfrm>
        </p:grpSpPr>
        <p:sp>
          <p:nvSpPr>
            <p:cNvPr id="45" name="iconfont-1192-846626"/>
            <p:cNvSpPr>
              <a:spLocks noChangeAspect="1"/>
            </p:cNvSpPr>
            <p:nvPr/>
          </p:nvSpPr>
          <p:spPr>
            <a:xfrm>
              <a:off x="7646841" y="2609408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  <p:sp>
          <p:nvSpPr>
            <p:cNvPr id="47" name="TextBox 4"/>
            <p:cNvSpPr txBox="1"/>
            <p:nvPr/>
          </p:nvSpPr>
          <p:spPr>
            <a:xfrm>
              <a:off x="8139266" y="2522279"/>
              <a:ext cx="3703320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2</a:t>
              </a:r>
            </a:p>
          </p:txBody>
        </p:sp>
        <p:sp>
          <p:nvSpPr>
            <p:cNvPr id="49" name="矩形 48"/>
            <p:cNvSpPr/>
            <p:nvPr/>
          </p:nvSpPr>
          <p:spPr>
            <a:xfrm>
              <a:off x="6938612" y="2351950"/>
              <a:ext cx="684000" cy="8309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</a:rPr>
                <a:t>02</a:t>
              </a:r>
              <a:endParaRPr lang="en-MY" sz="4800" b="1" dirty="0">
                <a:solidFill>
                  <a:srgbClr val="C00000"/>
                </a:solidFill>
                <a:latin typeface="Bahnschrift Condensed" panose="020B0502040204020203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DB2B5FF-63CA-484F-F86B-5E804C34B386}"/>
              </a:ext>
            </a:extLst>
          </p:cNvPr>
          <p:cNvGrpSpPr/>
          <p:nvPr/>
        </p:nvGrpSpPr>
        <p:grpSpPr>
          <a:xfrm>
            <a:off x="6938612" y="4326877"/>
            <a:ext cx="5367524" cy="830997"/>
            <a:chOff x="6938612" y="3182947"/>
            <a:chExt cx="5367524" cy="830997"/>
          </a:xfrm>
        </p:grpSpPr>
        <p:sp>
          <p:nvSpPr>
            <p:cNvPr id="48" name="TextBox 4"/>
            <p:cNvSpPr txBox="1"/>
            <p:nvPr/>
          </p:nvSpPr>
          <p:spPr>
            <a:xfrm>
              <a:off x="8139266" y="3348993"/>
              <a:ext cx="4166870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 dirty="0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  <a:sym typeface="+mn-ea"/>
                </a:rPr>
                <a:t>3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6938612" y="3182947"/>
              <a:ext cx="684000" cy="8309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</a:rPr>
                <a:t>03</a:t>
              </a:r>
              <a:endParaRPr lang="en-MY" sz="4800" b="1" dirty="0">
                <a:solidFill>
                  <a:srgbClr val="C00000"/>
                </a:solidFill>
                <a:latin typeface="Bahnschrift Condensed" panose="020B0502040204020203"/>
              </a:endParaRPr>
            </a:p>
          </p:txBody>
        </p:sp>
        <p:sp>
          <p:nvSpPr>
            <p:cNvPr id="51" name="iconfont-1192-846626"/>
            <p:cNvSpPr>
              <a:spLocks noChangeAspect="1"/>
            </p:cNvSpPr>
            <p:nvPr/>
          </p:nvSpPr>
          <p:spPr>
            <a:xfrm>
              <a:off x="7646841" y="3429772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</p:grpSp>
      <p:sp>
        <p:nvSpPr>
          <p:cNvPr id="56" name="TextBox 4"/>
          <p:cNvSpPr txBox="1"/>
          <p:nvPr/>
        </p:nvSpPr>
        <p:spPr>
          <a:xfrm>
            <a:off x="8178636" y="4106721"/>
            <a:ext cx="4167581" cy="5537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spcBef>
                <a:spcPts val="0"/>
              </a:spcBef>
            </a:pPr>
            <a:endParaRPr lang="zh-CN" sz="3600" b="1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E6BC560-8C6B-CBE5-5ABE-72467D8AFCDA}"/>
              </a:ext>
            </a:extLst>
          </p:cNvPr>
          <p:cNvGrpSpPr/>
          <p:nvPr/>
        </p:nvGrpSpPr>
        <p:grpSpPr>
          <a:xfrm>
            <a:off x="6938612" y="5729839"/>
            <a:ext cx="4235917" cy="820420"/>
            <a:chOff x="6938612" y="3967294"/>
            <a:chExt cx="4235917" cy="820420"/>
          </a:xfrm>
        </p:grpSpPr>
        <p:sp>
          <p:nvSpPr>
            <p:cNvPr id="57" name="矩形 49"/>
            <p:cNvSpPr/>
            <p:nvPr/>
          </p:nvSpPr>
          <p:spPr>
            <a:xfrm>
              <a:off x="6938612" y="3967294"/>
              <a:ext cx="777577" cy="82042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sz="4800" b="1" dirty="0">
                  <a:solidFill>
                    <a:srgbClr val="C00000"/>
                  </a:solidFill>
                  <a:latin typeface="Bahnschrift Condensed" panose="020B0502040204020203"/>
                  <a:ea typeface="黑体" panose="02010609060101010101" charset="-122"/>
                </a:rPr>
                <a:t>04</a:t>
              </a:r>
            </a:p>
          </p:txBody>
        </p:sp>
        <p:sp>
          <p:nvSpPr>
            <p:cNvPr id="58" name="iconfont-1192-846626"/>
            <p:cNvSpPr>
              <a:spLocks noChangeAspect="1"/>
            </p:cNvSpPr>
            <p:nvPr/>
          </p:nvSpPr>
          <p:spPr>
            <a:xfrm>
              <a:off x="7646841" y="4208831"/>
              <a:ext cx="305209" cy="379877"/>
            </a:xfrm>
            <a:custGeom>
              <a:avLst/>
              <a:gdLst/>
              <a:ahLst/>
              <a:cxnLst/>
              <a:rect l="0" t="0" r="r" b="b"/>
              <a:pathLst>
                <a:path w="305209" h="379877">
                  <a:moveTo>
                    <a:pt x="654" y="0"/>
                  </a:moveTo>
                  <a:lnTo>
                    <a:pt x="305209" y="190127"/>
                  </a:lnTo>
                  <a:lnTo>
                    <a:pt x="0" y="379877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Arial" panose="020B0604020202020204"/>
                  <a:ea typeface="黑体" panose="02010609060101010101" charset="-122"/>
                </a:defRPr>
              </a:lvl9pPr>
            </a:lstStyle>
            <a:p>
              <a:endParaRPr lang="zh-CN">
                <a:latin typeface="Bahnschrift Condensed" panose="020B0502040204020203"/>
              </a:endParaRPr>
            </a:p>
          </p:txBody>
        </p:sp>
        <p:sp>
          <p:nvSpPr>
            <p:cNvPr id="2" name="TextBox 4"/>
            <p:cNvSpPr txBox="1"/>
            <p:nvPr/>
          </p:nvSpPr>
          <p:spPr>
            <a:xfrm>
              <a:off x="8139266" y="4121894"/>
              <a:ext cx="3035263" cy="5537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3600" b="1" dirty="0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713805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1718FE9-F05A-4889-323C-8B9A4761A24C}"/>
              </a:ext>
            </a:extLst>
          </p:cNvPr>
          <p:cNvSpPr txBox="1"/>
          <p:nvPr/>
        </p:nvSpPr>
        <p:spPr>
          <a:xfrm>
            <a:off x="1679944" y="276430"/>
            <a:ext cx="261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华文新魏" panose="02010800040101010101" charset="-122"/>
                <a:ea typeface="华文新魏" panose="02010800040101010101" charset="-122"/>
              </a:rPr>
              <a:t>小标题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055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525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985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7000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NjZmZiZjYzOTQzYWY2N2YwYTljNTEyOWQ5OGMyYTIifQ=="/>
  <p:tag name="KSO_WPP_MARK_KEY" val="1f3791a1-954e-4734-a6e6-ce7bd45f4769"/>
</p:tagLst>
</file>

<file path=ppt/theme/theme1.xml><?xml version="1.0" encoding="utf-8"?>
<a:theme xmlns:a="http://schemas.openxmlformats.org/drawingml/2006/main" name="自定义设计方案">
  <a:themeElements>
    <a:clrScheme name="自定义 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00624"/>
      </a:accent1>
      <a:accent2>
        <a:srgbClr val="252D4B"/>
      </a:accent2>
      <a:accent3>
        <a:srgbClr val="4B5C86"/>
      </a:accent3>
      <a:accent4>
        <a:srgbClr val="A58065"/>
      </a:accent4>
      <a:accent5>
        <a:srgbClr val="616873"/>
      </a:accent5>
      <a:accent6>
        <a:srgbClr val="B5A5B0"/>
      </a:accent6>
      <a:hlink>
        <a:srgbClr val="B00624"/>
      </a:hlink>
      <a:folHlink>
        <a:srgbClr val="BFBFBF"/>
      </a:folHlink>
    </a:clrScheme>
    <a:fontScheme name="wtsgeoab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38</Words>
  <Application>Microsoft Office PowerPoint</Application>
  <PresentationFormat>宽屏</PresentationFormat>
  <Paragraphs>35</Paragraphs>
  <Slides>17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方正新楷体_GBK</vt:lpstr>
      <vt:lpstr>Arial</vt:lpstr>
      <vt:lpstr>Bahnschrift Condensed</vt:lpstr>
      <vt:lpstr>Calibri</vt:lpstr>
      <vt:lpstr>等线</vt:lpstr>
      <vt:lpstr>华文新魏</vt:lpstr>
      <vt:lpstr>楷体</vt:lpstr>
      <vt:lpstr>隶书</vt:lpstr>
      <vt:lpstr>微软雅黑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星</dc:creator>
  <cp:lastModifiedBy>思睿 李</cp:lastModifiedBy>
  <cp:revision>230</cp:revision>
  <dcterms:created xsi:type="dcterms:W3CDTF">2020-04-18T01:40:00Z</dcterms:created>
  <dcterms:modified xsi:type="dcterms:W3CDTF">2024-05-04T08:24:59Z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2FF486E2F0AF4FC6923B87A3C1A34370</vt:lpwstr>
  </property>
  <property fmtid="{D5CDD505-2E9C-101B-9397-08002B2CF9AE}" pid="3" name="KSOProductBuildVer">
    <vt:lpwstr>2052-11.1.0.12598</vt:lpwstr>
  </property>
</Properties>
</file>